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3" r:id="rId12"/>
    <p:sldId id="265" r:id="rId13"/>
    <p:sldId id="266" r:id="rId14"/>
    <p:sldId id="267" r:id="rId15"/>
    <p:sldId id="268" r:id="rId16"/>
    <p:sldId id="274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93" d="100"/>
          <a:sy n="93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D92F7-502B-43F4-9218-800A2515E3BE}" type="doc">
      <dgm:prSet loTypeId="urn:microsoft.com/office/officeart/2005/8/layout/radial5" loCatId="relationship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B487F9-9630-4B6D-BEF4-01D92D71F76A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Copyright Is NOT</a:t>
          </a:r>
        </a:p>
      </dgm:t>
    </dgm:pt>
    <dgm:pt modelId="{998C7A11-451E-4515-A032-B1BD8A37E599}" type="parTrans" cxnId="{9E3C3BC8-28B3-451A-B219-BC77B79714B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78168A-A8B6-4C2A-A132-FD71A61166BC}" type="sibTrans" cxnId="{9E3C3BC8-28B3-451A-B219-BC77B79714B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30AE9D-6696-416E-A804-EEB82A799585}">
      <dgm:prSet phldrT="[Text]" custT="1"/>
      <dgm:spPr/>
      <dgm:t>
        <a:bodyPr/>
        <a:lstStyle/>
        <a:p>
          <a:r>
            <a:rPr lang="en-US" sz="1600" dirty="0">
              <a:latin typeface="Arial" pitchFamily="34" charset="0"/>
              <a:cs typeface="Arial" pitchFamily="34" charset="0"/>
            </a:rPr>
            <a:t>MATEHEMATIC CONCEPT</a:t>
          </a:r>
        </a:p>
      </dgm:t>
    </dgm:pt>
    <dgm:pt modelId="{32E3E9F0-ABE2-4555-AB21-97BDE2F91957}" type="parTrans" cxnId="{67E88FD7-5781-4B54-89C7-192A48B7D2D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AF8486A-92A1-4240-B2DF-E7A22B543276}" type="sibTrans" cxnId="{67E88FD7-5781-4B54-89C7-192A48B7D2D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CC070D-A742-43E4-9473-CDCEF23FF4C9}">
      <dgm:prSet phldrT="[Text]" custT="1"/>
      <dgm:spPr/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IDEA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EC4245F8-A9DE-452E-BF9C-8FF4B5314D4A}" type="parTrans" cxnId="{45161F57-B22B-434A-B9F9-2F47D60071B7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DFB804-4A08-49F4-8204-C8B8A7E3EABA}" type="sibTrans" cxnId="{45161F57-B22B-434A-B9F9-2F47D60071B7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B05C64-847D-4EC1-B79F-D9A1A46F8E7C}">
      <dgm:prSet phldrT="[Text]" custT="1"/>
      <dgm:spPr/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PROCEDURE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2EF8A059-782C-43CC-8A38-CE87876948CD}" type="parTrans" cxnId="{E02F55AC-ECAC-4754-AC56-1F2634762BD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820217-C10C-4BAD-B1A2-C65074E3C67B}" type="sibTrans" cxnId="{E02F55AC-ECAC-4754-AC56-1F2634762BD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9A5C12-D2D1-4C7D-9546-121323C7D92A}">
      <dgm:prSet phldrT="[Text]" custT="1"/>
      <dgm:spPr/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METHOD OF OPERATION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8F6DDEC7-E5F8-44EC-A893-BEB072A55F51}" type="parTrans" cxnId="{68A905F7-8227-48C6-99B0-D835C70EC1C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C541B6-03A4-4340-AAE0-E057119A431A}" type="sibTrans" cxnId="{68A905F7-8227-48C6-99B0-D835C70EC1C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A93B89-5DDC-4D96-9840-1BF13B6CDA08}" type="pres">
      <dgm:prSet presAssocID="{616D92F7-502B-43F4-9218-800A2515E3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66597E4F-646B-4097-B6E0-8EAA9772080F}" type="pres">
      <dgm:prSet presAssocID="{DCB487F9-9630-4B6D-BEF4-01D92D71F76A}" presName="centerShape" presStyleLbl="node0" presStyleIdx="0" presStyleCnt="1" custScaleX="157752" custScaleY="126307"/>
      <dgm:spPr/>
      <dgm:t>
        <a:bodyPr/>
        <a:lstStyle/>
        <a:p>
          <a:endParaRPr lang="ms-MY"/>
        </a:p>
      </dgm:t>
    </dgm:pt>
    <dgm:pt modelId="{6B6E5381-D690-436C-B703-EC4A2282CEA7}" type="pres">
      <dgm:prSet presAssocID="{32E3E9F0-ABE2-4555-AB21-97BDE2F91957}" presName="parTrans" presStyleLbl="sibTrans2D1" presStyleIdx="0" presStyleCnt="4"/>
      <dgm:spPr/>
      <dgm:t>
        <a:bodyPr/>
        <a:lstStyle/>
        <a:p>
          <a:endParaRPr lang="ms-MY"/>
        </a:p>
      </dgm:t>
    </dgm:pt>
    <dgm:pt modelId="{4E317086-C244-413B-9568-C8C42DF83005}" type="pres">
      <dgm:prSet presAssocID="{32E3E9F0-ABE2-4555-AB21-97BDE2F91957}" presName="connectorText" presStyleLbl="sibTrans2D1" presStyleIdx="0" presStyleCnt="4"/>
      <dgm:spPr/>
      <dgm:t>
        <a:bodyPr/>
        <a:lstStyle/>
        <a:p>
          <a:endParaRPr lang="ms-MY"/>
        </a:p>
      </dgm:t>
    </dgm:pt>
    <dgm:pt modelId="{B38C4AFF-A822-4BD9-A441-1C81CCEAF366}" type="pres">
      <dgm:prSet presAssocID="{6530AE9D-6696-416E-A804-EEB82A799585}" presName="node" presStyleLbl="node1" presStyleIdx="0" presStyleCnt="4" custScaleX="13827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35F67305-ACEB-46E4-980A-EEF315668BBE}" type="pres">
      <dgm:prSet presAssocID="{EC4245F8-A9DE-452E-BF9C-8FF4B5314D4A}" presName="parTrans" presStyleLbl="sibTrans2D1" presStyleIdx="1" presStyleCnt="4"/>
      <dgm:spPr/>
      <dgm:t>
        <a:bodyPr/>
        <a:lstStyle/>
        <a:p>
          <a:endParaRPr lang="ms-MY"/>
        </a:p>
      </dgm:t>
    </dgm:pt>
    <dgm:pt modelId="{1933FDCD-1963-485C-A868-54B5C74947BB}" type="pres">
      <dgm:prSet presAssocID="{EC4245F8-A9DE-452E-BF9C-8FF4B5314D4A}" presName="connectorText" presStyleLbl="sibTrans2D1" presStyleIdx="1" presStyleCnt="4"/>
      <dgm:spPr/>
      <dgm:t>
        <a:bodyPr/>
        <a:lstStyle/>
        <a:p>
          <a:endParaRPr lang="ms-MY"/>
        </a:p>
      </dgm:t>
    </dgm:pt>
    <dgm:pt modelId="{E011ABE5-0708-42B7-A7B3-4FDDDF5E21C4}" type="pres">
      <dgm:prSet presAssocID="{81CC070D-A742-43E4-9473-CDCEF23FF4C9}" presName="node" presStyleLbl="node1" presStyleIdx="1" presStyleCnt="4" custScaleX="125166" custRadScaleRad="128274" custRadScaleInc="-4819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E1798BD7-595D-4F18-A22C-5CA63BDC8932}" type="pres">
      <dgm:prSet presAssocID="{2EF8A059-782C-43CC-8A38-CE87876948CD}" presName="parTrans" presStyleLbl="sibTrans2D1" presStyleIdx="2" presStyleCnt="4"/>
      <dgm:spPr/>
      <dgm:t>
        <a:bodyPr/>
        <a:lstStyle/>
        <a:p>
          <a:endParaRPr lang="ms-MY"/>
        </a:p>
      </dgm:t>
    </dgm:pt>
    <dgm:pt modelId="{D43B8DB7-A405-42E6-A3A1-3DBDC4E6CA16}" type="pres">
      <dgm:prSet presAssocID="{2EF8A059-782C-43CC-8A38-CE87876948CD}" presName="connectorText" presStyleLbl="sibTrans2D1" presStyleIdx="2" presStyleCnt="4"/>
      <dgm:spPr/>
      <dgm:t>
        <a:bodyPr/>
        <a:lstStyle/>
        <a:p>
          <a:endParaRPr lang="ms-MY"/>
        </a:p>
      </dgm:t>
    </dgm:pt>
    <dgm:pt modelId="{BAE32FBC-2FF6-428E-8D1F-16339ACB3CB4}" type="pres">
      <dgm:prSet presAssocID="{DDB05C64-847D-4EC1-B79F-D9A1A46F8E7C}" presName="node" presStyleLbl="node1" presStyleIdx="2" presStyleCnt="4" custScaleX="124810" custRadScaleRad="101371" custRadScaleInc="-1009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31E47DD0-2F6B-4FCC-B6C5-F4877F1DF07E}" type="pres">
      <dgm:prSet presAssocID="{8F6DDEC7-E5F8-44EC-A893-BEB072A55F51}" presName="parTrans" presStyleLbl="sibTrans2D1" presStyleIdx="3" presStyleCnt="4"/>
      <dgm:spPr/>
      <dgm:t>
        <a:bodyPr/>
        <a:lstStyle/>
        <a:p>
          <a:endParaRPr lang="ms-MY"/>
        </a:p>
      </dgm:t>
    </dgm:pt>
    <dgm:pt modelId="{F497A628-C9C0-45B6-8B7E-F7C26EB769A4}" type="pres">
      <dgm:prSet presAssocID="{8F6DDEC7-E5F8-44EC-A893-BEB072A55F51}" presName="connectorText" presStyleLbl="sibTrans2D1" presStyleIdx="3" presStyleCnt="4"/>
      <dgm:spPr/>
      <dgm:t>
        <a:bodyPr/>
        <a:lstStyle/>
        <a:p>
          <a:endParaRPr lang="ms-MY"/>
        </a:p>
      </dgm:t>
    </dgm:pt>
    <dgm:pt modelId="{D8457A7E-A531-4D0E-BCD8-19F5483C2AB9}" type="pres">
      <dgm:prSet presAssocID="{B29A5C12-D2D1-4C7D-9546-121323C7D92A}" presName="node" presStyleLbl="node1" presStyleIdx="3" presStyleCnt="4" custScaleX="132336" custRadScaleRad="130497" custRadScaleInc="129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70C6836D-D4E2-481D-8020-808DB4EEE0F9}" type="presOf" srcId="{32E3E9F0-ABE2-4555-AB21-97BDE2F91957}" destId="{4E317086-C244-413B-9568-C8C42DF83005}" srcOrd="1" destOrd="0" presId="urn:microsoft.com/office/officeart/2005/8/layout/radial5"/>
    <dgm:cxn modelId="{496958FF-EFCB-4C36-B328-D416D7E8C01C}" type="presOf" srcId="{EC4245F8-A9DE-452E-BF9C-8FF4B5314D4A}" destId="{1933FDCD-1963-485C-A868-54B5C74947BB}" srcOrd="1" destOrd="0" presId="urn:microsoft.com/office/officeart/2005/8/layout/radial5"/>
    <dgm:cxn modelId="{972C60C3-8D3E-4B21-8987-F78230946043}" type="presOf" srcId="{616D92F7-502B-43F4-9218-800A2515E3BE}" destId="{C1A93B89-5DDC-4D96-9840-1BF13B6CDA08}" srcOrd="0" destOrd="0" presId="urn:microsoft.com/office/officeart/2005/8/layout/radial5"/>
    <dgm:cxn modelId="{2C266ED0-F35C-4C95-9A8B-44850BCAE58A}" type="presOf" srcId="{DCB487F9-9630-4B6D-BEF4-01D92D71F76A}" destId="{66597E4F-646B-4097-B6E0-8EAA9772080F}" srcOrd="0" destOrd="0" presId="urn:microsoft.com/office/officeart/2005/8/layout/radial5"/>
    <dgm:cxn modelId="{9E3C3BC8-28B3-451A-B219-BC77B79714B6}" srcId="{616D92F7-502B-43F4-9218-800A2515E3BE}" destId="{DCB487F9-9630-4B6D-BEF4-01D92D71F76A}" srcOrd="0" destOrd="0" parTransId="{998C7A11-451E-4515-A032-B1BD8A37E599}" sibTransId="{BF78168A-A8B6-4C2A-A132-FD71A61166BC}"/>
    <dgm:cxn modelId="{30F87D2A-C1D3-47EA-A2C2-E795EFD08AF3}" type="presOf" srcId="{DDB05C64-847D-4EC1-B79F-D9A1A46F8E7C}" destId="{BAE32FBC-2FF6-428E-8D1F-16339ACB3CB4}" srcOrd="0" destOrd="0" presId="urn:microsoft.com/office/officeart/2005/8/layout/radial5"/>
    <dgm:cxn modelId="{72407E69-4E95-4038-ACD3-EBFF8ADF697F}" type="presOf" srcId="{8F6DDEC7-E5F8-44EC-A893-BEB072A55F51}" destId="{31E47DD0-2F6B-4FCC-B6C5-F4877F1DF07E}" srcOrd="0" destOrd="0" presId="urn:microsoft.com/office/officeart/2005/8/layout/radial5"/>
    <dgm:cxn modelId="{6E632BF5-2410-494E-9A12-E1009CA241D0}" type="presOf" srcId="{8F6DDEC7-E5F8-44EC-A893-BEB072A55F51}" destId="{F497A628-C9C0-45B6-8B7E-F7C26EB769A4}" srcOrd="1" destOrd="0" presId="urn:microsoft.com/office/officeart/2005/8/layout/radial5"/>
    <dgm:cxn modelId="{C7839185-69DA-483F-8441-2307F6E3EE19}" type="presOf" srcId="{32E3E9F0-ABE2-4555-AB21-97BDE2F91957}" destId="{6B6E5381-D690-436C-B703-EC4A2282CEA7}" srcOrd="0" destOrd="0" presId="urn:microsoft.com/office/officeart/2005/8/layout/radial5"/>
    <dgm:cxn modelId="{C58DA1F0-A7C1-4A4C-BD59-A036EF5FF9C3}" type="presOf" srcId="{B29A5C12-D2D1-4C7D-9546-121323C7D92A}" destId="{D8457A7E-A531-4D0E-BCD8-19F5483C2AB9}" srcOrd="0" destOrd="0" presId="urn:microsoft.com/office/officeart/2005/8/layout/radial5"/>
    <dgm:cxn modelId="{51E2D94A-1424-41A8-972D-705F49990D76}" type="presOf" srcId="{6530AE9D-6696-416E-A804-EEB82A799585}" destId="{B38C4AFF-A822-4BD9-A441-1C81CCEAF366}" srcOrd="0" destOrd="0" presId="urn:microsoft.com/office/officeart/2005/8/layout/radial5"/>
    <dgm:cxn modelId="{84476B45-89C3-4A0D-AF0C-BDDC6159921A}" type="presOf" srcId="{81CC070D-A742-43E4-9473-CDCEF23FF4C9}" destId="{E011ABE5-0708-42B7-A7B3-4FDDDF5E21C4}" srcOrd="0" destOrd="0" presId="urn:microsoft.com/office/officeart/2005/8/layout/radial5"/>
    <dgm:cxn modelId="{439CEC9C-F946-405C-8063-F69B2B2A249E}" type="presOf" srcId="{2EF8A059-782C-43CC-8A38-CE87876948CD}" destId="{D43B8DB7-A405-42E6-A3A1-3DBDC4E6CA16}" srcOrd="1" destOrd="0" presId="urn:microsoft.com/office/officeart/2005/8/layout/radial5"/>
    <dgm:cxn modelId="{E02F55AC-ECAC-4754-AC56-1F2634762BD3}" srcId="{DCB487F9-9630-4B6D-BEF4-01D92D71F76A}" destId="{DDB05C64-847D-4EC1-B79F-D9A1A46F8E7C}" srcOrd="2" destOrd="0" parTransId="{2EF8A059-782C-43CC-8A38-CE87876948CD}" sibTransId="{69820217-C10C-4BAD-B1A2-C65074E3C67B}"/>
    <dgm:cxn modelId="{67E88FD7-5781-4B54-89C7-192A48B7D2DA}" srcId="{DCB487F9-9630-4B6D-BEF4-01D92D71F76A}" destId="{6530AE9D-6696-416E-A804-EEB82A799585}" srcOrd="0" destOrd="0" parTransId="{32E3E9F0-ABE2-4555-AB21-97BDE2F91957}" sibTransId="{EAF8486A-92A1-4240-B2DF-E7A22B543276}"/>
    <dgm:cxn modelId="{45161F57-B22B-434A-B9F9-2F47D60071B7}" srcId="{DCB487F9-9630-4B6D-BEF4-01D92D71F76A}" destId="{81CC070D-A742-43E4-9473-CDCEF23FF4C9}" srcOrd="1" destOrd="0" parTransId="{EC4245F8-A9DE-452E-BF9C-8FF4B5314D4A}" sibTransId="{80DFB804-4A08-49F4-8204-C8B8A7E3EABA}"/>
    <dgm:cxn modelId="{0F69B60F-C6EE-469B-BCD2-AC97AE300BF1}" type="presOf" srcId="{EC4245F8-A9DE-452E-BF9C-8FF4B5314D4A}" destId="{35F67305-ACEB-46E4-980A-EEF315668BBE}" srcOrd="0" destOrd="0" presId="urn:microsoft.com/office/officeart/2005/8/layout/radial5"/>
    <dgm:cxn modelId="{68A905F7-8227-48C6-99B0-D835C70EC1CA}" srcId="{DCB487F9-9630-4B6D-BEF4-01D92D71F76A}" destId="{B29A5C12-D2D1-4C7D-9546-121323C7D92A}" srcOrd="3" destOrd="0" parTransId="{8F6DDEC7-E5F8-44EC-A893-BEB072A55F51}" sibTransId="{A5C541B6-03A4-4340-AAE0-E057119A431A}"/>
    <dgm:cxn modelId="{079AE193-C953-44DB-90A8-8FE639E43DB8}" type="presOf" srcId="{2EF8A059-782C-43CC-8A38-CE87876948CD}" destId="{E1798BD7-595D-4F18-A22C-5CA63BDC8932}" srcOrd="0" destOrd="0" presId="urn:microsoft.com/office/officeart/2005/8/layout/radial5"/>
    <dgm:cxn modelId="{3BE2D07C-1CE1-4867-B4FB-C547F4167218}" type="presParOf" srcId="{C1A93B89-5DDC-4D96-9840-1BF13B6CDA08}" destId="{66597E4F-646B-4097-B6E0-8EAA9772080F}" srcOrd="0" destOrd="0" presId="urn:microsoft.com/office/officeart/2005/8/layout/radial5"/>
    <dgm:cxn modelId="{104CE8CD-F72F-44FE-817E-4CE512C1C6E1}" type="presParOf" srcId="{C1A93B89-5DDC-4D96-9840-1BF13B6CDA08}" destId="{6B6E5381-D690-436C-B703-EC4A2282CEA7}" srcOrd="1" destOrd="0" presId="urn:microsoft.com/office/officeart/2005/8/layout/radial5"/>
    <dgm:cxn modelId="{137A3D2A-9315-4A3C-AB52-BC4244930154}" type="presParOf" srcId="{6B6E5381-D690-436C-B703-EC4A2282CEA7}" destId="{4E317086-C244-413B-9568-C8C42DF83005}" srcOrd="0" destOrd="0" presId="urn:microsoft.com/office/officeart/2005/8/layout/radial5"/>
    <dgm:cxn modelId="{CE9B50A7-0A74-4DDC-9081-CC452A13FD59}" type="presParOf" srcId="{C1A93B89-5DDC-4D96-9840-1BF13B6CDA08}" destId="{B38C4AFF-A822-4BD9-A441-1C81CCEAF366}" srcOrd="2" destOrd="0" presId="urn:microsoft.com/office/officeart/2005/8/layout/radial5"/>
    <dgm:cxn modelId="{DB9D6598-B54E-470C-9F2A-A1FB5FC51579}" type="presParOf" srcId="{C1A93B89-5DDC-4D96-9840-1BF13B6CDA08}" destId="{35F67305-ACEB-46E4-980A-EEF315668BBE}" srcOrd="3" destOrd="0" presId="urn:microsoft.com/office/officeart/2005/8/layout/radial5"/>
    <dgm:cxn modelId="{3B038870-0551-4A2E-AFAB-D805D0B63917}" type="presParOf" srcId="{35F67305-ACEB-46E4-980A-EEF315668BBE}" destId="{1933FDCD-1963-485C-A868-54B5C74947BB}" srcOrd="0" destOrd="0" presId="urn:microsoft.com/office/officeart/2005/8/layout/radial5"/>
    <dgm:cxn modelId="{D6FA6DD9-2A60-401A-A0F2-46DC7F504504}" type="presParOf" srcId="{C1A93B89-5DDC-4D96-9840-1BF13B6CDA08}" destId="{E011ABE5-0708-42B7-A7B3-4FDDDF5E21C4}" srcOrd="4" destOrd="0" presId="urn:microsoft.com/office/officeart/2005/8/layout/radial5"/>
    <dgm:cxn modelId="{C1AD91BF-8EF7-406A-BD91-524BF5A87732}" type="presParOf" srcId="{C1A93B89-5DDC-4D96-9840-1BF13B6CDA08}" destId="{E1798BD7-595D-4F18-A22C-5CA63BDC8932}" srcOrd="5" destOrd="0" presId="urn:microsoft.com/office/officeart/2005/8/layout/radial5"/>
    <dgm:cxn modelId="{71B4C4E0-CBDF-434C-841A-1A9003FA20BC}" type="presParOf" srcId="{E1798BD7-595D-4F18-A22C-5CA63BDC8932}" destId="{D43B8DB7-A405-42E6-A3A1-3DBDC4E6CA16}" srcOrd="0" destOrd="0" presId="urn:microsoft.com/office/officeart/2005/8/layout/radial5"/>
    <dgm:cxn modelId="{CF7691FA-7E58-4F83-AEA1-5C573FB6D6C3}" type="presParOf" srcId="{C1A93B89-5DDC-4D96-9840-1BF13B6CDA08}" destId="{BAE32FBC-2FF6-428E-8D1F-16339ACB3CB4}" srcOrd="6" destOrd="0" presId="urn:microsoft.com/office/officeart/2005/8/layout/radial5"/>
    <dgm:cxn modelId="{4B577BF3-BE9F-4D5C-B8D4-D6ADA68B7EE7}" type="presParOf" srcId="{C1A93B89-5DDC-4D96-9840-1BF13B6CDA08}" destId="{31E47DD0-2F6B-4FCC-B6C5-F4877F1DF07E}" srcOrd="7" destOrd="0" presId="urn:microsoft.com/office/officeart/2005/8/layout/radial5"/>
    <dgm:cxn modelId="{1556FB6C-6D00-4D7F-B4FF-9E229910527F}" type="presParOf" srcId="{31E47DD0-2F6B-4FCC-B6C5-F4877F1DF07E}" destId="{F497A628-C9C0-45B6-8B7E-F7C26EB769A4}" srcOrd="0" destOrd="0" presId="urn:microsoft.com/office/officeart/2005/8/layout/radial5"/>
    <dgm:cxn modelId="{215D900B-BC2D-4009-93A6-6B86655AADC3}" type="presParOf" srcId="{C1A93B89-5DDC-4D96-9840-1BF13B6CDA08}" destId="{D8457A7E-A531-4D0E-BCD8-19F5483C2AB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DD72A-1A97-4603-B190-B4F496BD541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9AC3E6-448C-421A-BCD9-DCD134C3BBDB}">
      <dgm:prSet phldrT="[Text]"/>
      <dgm:spPr/>
      <dgm:t>
        <a:bodyPr/>
        <a:lstStyle/>
        <a:p>
          <a:r>
            <a:rPr lang="en-US" dirty="0"/>
            <a:t>The performance, showing or playing to the public</a:t>
          </a:r>
        </a:p>
      </dgm:t>
    </dgm:pt>
    <dgm:pt modelId="{F19975FF-944C-4E10-9614-3BE8EC80C139}" type="parTrans" cxnId="{B7973B93-1525-4F1A-B218-AAC88C8B8351}">
      <dgm:prSet/>
      <dgm:spPr/>
      <dgm:t>
        <a:bodyPr/>
        <a:lstStyle/>
        <a:p>
          <a:endParaRPr lang="en-US"/>
        </a:p>
      </dgm:t>
    </dgm:pt>
    <dgm:pt modelId="{57B081C4-B2C1-40D9-8762-48F05041B240}" type="sibTrans" cxnId="{B7973B93-1525-4F1A-B218-AAC88C8B8351}">
      <dgm:prSet/>
      <dgm:spPr/>
      <dgm:t>
        <a:bodyPr/>
        <a:lstStyle/>
        <a:p>
          <a:endParaRPr lang="en-US"/>
        </a:p>
      </dgm:t>
    </dgm:pt>
    <dgm:pt modelId="{347EB1D3-5F85-4268-B030-CAD626FDCC11}">
      <dgm:prSet phldrT="[Text]" custT="1"/>
      <dgm:spPr/>
      <dgm:t>
        <a:bodyPr/>
        <a:lstStyle/>
        <a:p>
          <a:r>
            <a:rPr lang="en-US" sz="2000" dirty="0"/>
            <a:t>The distribution of copies to the public by sale or other transfer of ownership</a:t>
          </a:r>
        </a:p>
      </dgm:t>
    </dgm:pt>
    <dgm:pt modelId="{C28B0837-59E1-4190-89EA-92E77596EB3F}" type="parTrans" cxnId="{B67A80F7-BE9F-4912-8815-C4DE3E216FD8}">
      <dgm:prSet/>
      <dgm:spPr/>
      <dgm:t>
        <a:bodyPr/>
        <a:lstStyle/>
        <a:p>
          <a:endParaRPr lang="en-US"/>
        </a:p>
      </dgm:t>
    </dgm:pt>
    <dgm:pt modelId="{27B6227D-566B-4E53-9ABF-6590B09BF7A1}" type="sibTrans" cxnId="{B67A80F7-BE9F-4912-8815-C4DE3E216FD8}">
      <dgm:prSet/>
      <dgm:spPr/>
      <dgm:t>
        <a:bodyPr/>
        <a:lstStyle/>
        <a:p>
          <a:endParaRPr lang="en-US"/>
        </a:p>
      </dgm:t>
    </dgm:pt>
    <dgm:pt modelId="{7C5DB487-F545-4BE0-8D5A-668FFEB8523D}">
      <dgm:prSet phldrT="[Text]"/>
      <dgm:spPr/>
      <dgm:t>
        <a:bodyPr/>
        <a:lstStyle/>
        <a:p>
          <a:r>
            <a:rPr lang="en-US" dirty="0"/>
            <a:t>The commercial rental to the public</a:t>
          </a:r>
        </a:p>
      </dgm:t>
    </dgm:pt>
    <dgm:pt modelId="{C65CD188-845B-4822-B08E-7B907F56D017}" type="parTrans" cxnId="{AC2A492B-2F91-4796-BBF9-C6062869CD1B}">
      <dgm:prSet/>
      <dgm:spPr/>
      <dgm:t>
        <a:bodyPr/>
        <a:lstStyle/>
        <a:p>
          <a:endParaRPr lang="en-US"/>
        </a:p>
      </dgm:t>
    </dgm:pt>
    <dgm:pt modelId="{ED10325D-F7A0-4DD0-8247-F14989E518BD}" type="sibTrans" cxnId="{AC2A492B-2F91-4796-BBF9-C6062869CD1B}">
      <dgm:prSet/>
      <dgm:spPr/>
      <dgm:t>
        <a:bodyPr/>
        <a:lstStyle/>
        <a:p>
          <a:endParaRPr lang="en-US"/>
        </a:p>
      </dgm:t>
    </dgm:pt>
    <dgm:pt modelId="{98826A08-1B07-4270-91AD-8C37B5E6F4BA}">
      <dgm:prSet custT="1"/>
      <dgm:spPr/>
      <dgm:t>
        <a:bodyPr/>
        <a:lstStyle/>
        <a:p>
          <a:r>
            <a:rPr lang="en-US" sz="2000" dirty="0"/>
            <a:t>The communication to the public</a:t>
          </a:r>
        </a:p>
      </dgm:t>
    </dgm:pt>
    <dgm:pt modelId="{A400A043-E6DB-46D5-AAAD-78BB39DE9BA7}" type="parTrans" cxnId="{299795AB-A0F2-4F87-8EA6-2F085CC7A003}">
      <dgm:prSet/>
      <dgm:spPr/>
      <dgm:t>
        <a:bodyPr/>
        <a:lstStyle/>
        <a:p>
          <a:endParaRPr lang="en-US"/>
        </a:p>
      </dgm:t>
    </dgm:pt>
    <dgm:pt modelId="{7017D828-10D5-4536-8105-2F137847E88D}" type="sibTrans" cxnId="{299795AB-A0F2-4F87-8EA6-2F085CC7A003}">
      <dgm:prSet/>
      <dgm:spPr/>
      <dgm:t>
        <a:bodyPr/>
        <a:lstStyle/>
        <a:p>
          <a:endParaRPr lang="en-US"/>
        </a:p>
      </dgm:t>
    </dgm:pt>
    <dgm:pt modelId="{D9625EF4-60DF-4A3C-A7D4-96C448081D6C}">
      <dgm:prSet custT="1"/>
      <dgm:spPr/>
      <dgm:t>
        <a:bodyPr/>
        <a:lstStyle/>
        <a:p>
          <a:r>
            <a:rPr lang="en-US" sz="2000" dirty="0"/>
            <a:t>The reproduction in any material form (including making photocopies, recording and others)</a:t>
          </a:r>
        </a:p>
      </dgm:t>
    </dgm:pt>
    <dgm:pt modelId="{B6A75FDE-B628-4DFA-AB3A-B3D798C7BA2D}" type="parTrans" cxnId="{9179F85B-8B42-41D6-BD55-9656C3397975}">
      <dgm:prSet/>
      <dgm:spPr/>
      <dgm:t>
        <a:bodyPr/>
        <a:lstStyle/>
        <a:p>
          <a:endParaRPr lang="en-US"/>
        </a:p>
      </dgm:t>
    </dgm:pt>
    <dgm:pt modelId="{BB22DA24-A221-4204-8898-DDDE477B1810}" type="sibTrans" cxnId="{9179F85B-8B42-41D6-BD55-9656C3397975}">
      <dgm:prSet/>
      <dgm:spPr/>
      <dgm:t>
        <a:bodyPr/>
        <a:lstStyle/>
        <a:p>
          <a:endParaRPr lang="en-US"/>
        </a:p>
      </dgm:t>
    </dgm:pt>
    <dgm:pt modelId="{B69F6181-22BD-4C3A-9DDD-CC750882846E}" type="pres">
      <dgm:prSet presAssocID="{580DD72A-1A97-4603-B190-B4F496BD54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AED4BD1E-31B0-464F-AEF8-106F0E30BDE8}" type="pres">
      <dgm:prSet presAssocID="{D9625EF4-60DF-4A3C-A7D4-96C448081D6C}" presName="parentLin" presStyleCnt="0"/>
      <dgm:spPr/>
    </dgm:pt>
    <dgm:pt modelId="{C444FB4C-27BF-4486-9273-58C4FB0F0242}" type="pres">
      <dgm:prSet presAssocID="{D9625EF4-60DF-4A3C-A7D4-96C448081D6C}" presName="parentLeftMargin" presStyleLbl="node1" presStyleIdx="0" presStyleCnt="5"/>
      <dgm:spPr/>
      <dgm:t>
        <a:bodyPr/>
        <a:lstStyle/>
        <a:p>
          <a:endParaRPr lang="ms-MY"/>
        </a:p>
      </dgm:t>
    </dgm:pt>
    <dgm:pt modelId="{2DDA5AF3-DCA6-44C0-9146-D7AF8A2ABFF7}" type="pres">
      <dgm:prSet presAssocID="{D9625EF4-60DF-4A3C-A7D4-96C448081D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F949D4C8-0905-4F78-88A4-10D115C902B6}" type="pres">
      <dgm:prSet presAssocID="{D9625EF4-60DF-4A3C-A7D4-96C448081D6C}" presName="negativeSpace" presStyleCnt="0"/>
      <dgm:spPr/>
    </dgm:pt>
    <dgm:pt modelId="{A6F0C21A-6FCB-4FF7-9A41-A1636B790BCE}" type="pres">
      <dgm:prSet presAssocID="{D9625EF4-60DF-4A3C-A7D4-96C448081D6C}" presName="childText" presStyleLbl="conFgAcc1" presStyleIdx="0" presStyleCnt="5">
        <dgm:presLayoutVars>
          <dgm:bulletEnabled val="1"/>
        </dgm:presLayoutVars>
      </dgm:prSet>
      <dgm:spPr/>
    </dgm:pt>
    <dgm:pt modelId="{1BE2349C-7046-421A-BA41-6DB6B6834686}" type="pres">
      <dgm:prSet presAssocID="{BB22DA24-A221-4204-8898-DDDE477B1810}" presName="spaceBetweenRectangles" presStyleCnt="0"/>
      <dgm:spPr/>
    </dgm:pt>
    <dgm:pt modelId="{E4A13521-18D7-4C63-A8A6-9B5B70223325}" type="pres">
      <dgm:prSet presAssocID="{98826A08-1B07-4270-91AD-8C37B5E6F4BA}" presName="parentLin" presStyleCnt="0"/>
      <dgm:spPr/>
    </dgm:pt>
    <dgm:pt modelId="{FB614612-BDBC-43A0-9F24-C39B3AC79BD8}" type="pres">
      <dgm:prSet presAssocID="{98826A08-1B07-4270-91AD-8C37B5E6F4BA}" presName="parentLeftMargin" presStyleLbl="node1" presStyleIdx="0" presStyleCnt="5"/>
      <dgm:spPr/>
      <dgm:t>
        <a:bodyPr/>
        <a:lstStyle/>
        <a:p>
          <a:endParaRPr lang="ms-MY"/>
        </a:p>
      </dgm:t>
    </dgm:pt>
    <dgm:pt modelId="{613733C4-9D69-4E5F-8F8B-94D63746241F}" type="pres">
      <dgm:prSet presAssocID="{98826A08-1B07-4270-91AD-8C37B5E6F4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45CFC4F3-1C4F-4770-B8FF-29B871E44F00}" type="pres">
      <dgm:prSet presAssocID="{98826A08-1B07-4270-91AD-8C37B5E6F4BA}" presName="negativeSpace" presStyleCnt="0"/>
      <dgm:spPr/>
    </dgm:pt>
    <dgm:pt modelId="{0C6239E3-887C-49FB-9061-08F9F989C4A1}" type="pres">
      <dgm:prSet presAssocID="{98826A08-1B07-4270-91AD-8C37B5E6F4BA}" presName="childText" presStyleLbl="conFgAcc1" presStyleIdx="1" presStyleCnt="5">
        <dgm:presLayoutVars>
          <dgm:bulletEnabled val="1"/>
        </dgm:presLayoutVars>
      </dgm:prSet>
      <dgm:spPr/>
    </dgm:pt>
    <dgm:pt modelId="{CE9DA014-5774-443F-B81C-1D630CA90A84}" type="pres">
      <dgm:prSet presAssocID="{7017D828-10D5-4536-8105-2F137847E88D}" presName="spaceBetweenRectangles" presStyleCnt="0"/>
      <dgm:spPr/>
    </dgm:pt>
    <dgm:pt modelId="{1700788F-A2C4-458F-8FE0-9E697549D99F}" type="pres">
      <dgm:prSet presAssocID="{289AC3E6-448C-421A-BCD9-DCD134C3BBDB}" presName="parentLin" presStyleCnt="0"/>
      <dgm:spPr/>
    </dgm:pt>
    <dgm:pt modelId="{2A835CE1-B97D-4E75-91C5-3A948BC466C8}" type="pres">
      <dgm:prSet presAssocID="{289AC3E6-448C-421A-BCD9-DCD134C3BBDB}" presName="parentLeftMargin" presStyleLbl="node1" presStyleIdx="1" presStyleCnt="5"/>
      <dgm:spPr/>
      <dgm:t>
        <a:bodyPr/>
        <a:lstStyle/>
        <a:p>
          <a:endParaRPr lang="ms-MY"/>
        </a:p>
      </dgm:t>
    </dgm:pt>
    <dgm:pt modelId="{CC9C578B-DF23-413C-A599-9171B521855E}" type="pres">
      <dgm:prSet presAssocID="{289AC3E6-448C-421A-BCD9-DCD134C3BBD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64ACBD3F-8C77-4E5C-BAB3-92DBA7CC826D}" type="pres">
      <dgm:prSet presAssocID="{289AC3E6-448C-421A-BCD9-DCD134C3BBDB}" presName="negativeSpace" presStyleCnt="0"/>
      <dgm:spPr/>
    </dgm:pt>
    <dgm:pt modelId="{BBD72855-1C45-4D2D-8F70-968B01907C9B}" type="pres">
      <dgm:prSet presAssocID="{289AC3E6-448C-421A-BCD9-DCD134C3BBDB}" presName="childText" presStyleLbl="conFgAcc1" presStyleIdx="2" presStyleCnt="5">
        <dgm:presLayoutVars>
          <dgm:bulletEnabled val="1"/>
        </dgm:presLayoutVars>
      </dgm:prSet>
      <dgm:spPr/>
    </dgm:pt>
    <dgm:pt modelId="{9B4CDEE2-7041-4C9D-9E7E-0C0FBE493798}" type="pres">
      <dgm:prSet presAssocID="{57B081C4-B2C1-40D9-8762-48F05041B240}" presName="spaceBetweenRectangles" presStyleCnt="0"/>
      <dgm:spPr/>
    </dgm:pt>
    <dgm:pt modelId="{AD04D8E1-3949-46B0-A56F-92EBB4C1B748}" type="pres">
      <dgm:prSet presAssocID="{347EB1D3-5F85-4268-B030-CAD626FDCC11}" presName="parentLin" presStyleCnt="0"/>
      <dgm:spPr/>
    </dgm:pt>
    <dgm:pt modelId="{D46C758B-EDB4-466B-98C6-F566A7BDD8D4}" type="pres">
      <dgm:prSet presAssocID="{347EB1D3-5F85-4268-B030-CAD626FDCC11}" presName="parentLeftMargin" presStyleLbl="node1" presStyleIdx="2" presStyleCnt="5"/>
      <dgm:spPr/>
      <dgm:t>
        <a:bodyPr/>
        <a:lstStyle/>
        <a:p>
          <a:endParaRPr lang="ms-MY"/>
        </a:p>
      </dgm:t>
    </dgm:pt>
    <dgm:pt modelId="{6CBF9533-5C2F-4EDD-81D6-56F3952ABD76}" type="pres">
      <dgm:prSet presAssocID="{347EB1D3-5F85-4268-B030-CAD626FDCC1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E8F1DC9E-3B27-42E2-B4F4-D9BCC558F6A7}" type="pres">
      <dgm:prSet presAssocID="{347EB1D3-5F85-4268-B030-CAD626FDCC11}" presName="negativeSpace" presStyleCnt="0"/>
      <dgm:spPr/>
    </dgm:pt>
    <dgm:pt modelId="{BDB06163-BAF2-4D93-843D-9BE1D8F357C7}" type="pres">
      <dgm:prSet presAssocID="{347EB1D3-5F85-4268-B030-CAD626FDCC11}" presName="childText" presStyleLbl="conFgAcc1" presStyleIdx="3" presStyleCnt="5">
        <dgm:presLayoutVars>
          <dgm:bulletEnabled val="1"/>
        </dgm:presLayoutVars>
      </dgm:prSet>
      <dgm:spPr/>
    </dgm:pt>
    <dgm:pt modelId="{2DA9F9A2-1DFD-4079-8634-F4379E0F6FC3}" type="pres">
      <dgm:prSet presAssocID="{27B6227D-566B-4E53-9ABF-6590B09BF7A1}" presName="spaceBetweenRectangles" presStyleCnt="0"/>
      <dgm:spPr/>
    </dgm:pt>
    <dgm:pt modelId="{287B71B6-E132-489E-BBF1-2C544EBEE3F3}" type="pres">
      <dgm:prSet presAssocID="{7C5DB487-F545-4BE0-8D5A-668FFEB8523D}" presName="parentLin" presStyleCnt="0"/>
      <dgm:spPr/>
    </dgm:pt>
    <dgm:pt modelId="{F67F0BF0-53CC-4121-AAE7-913E148B80D8}" type="pres">
      <dgm:prSet presAssocID="{7C5DB487-F545-4BE0-8D5A-668FFEB8523D}" presName="parentLeftMargin" presStyleLbl="node1" presStyleIdx="3" presStyleCnt="5"/>
      <dgm:spPr/>
      <dgm:t>
        <a:bodyPr/>
        <a:lstStyle/>
        <a:p>
          <a:endParaRPr lang="ms-MY"/>
        </a:p>
      </dgm:t>
    </dgm:pt>
    <dgm:pt modelId="{082C35F7-B476-4DBE-AF0C-19CCF9597BCF}" type="pres">
      <dgm:prSet presAssocID="{7C5DB487-F545-4BE0-8D5A-668FFEB8523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F61840E6-A538-4909-8D53-DDE343CF3DD0}" type="pres">
      <dgm:prSet presAssocID="{7C5DB487-F545-4BE0-8D5A-668FFEB8523D}" presName="negativeSpace" presStyleCnt="0"/>
      <dgm:spPr/>
    </dgm:pt>
    <dgm:pt modelId="{F17E427B-B7B8-400D-B9F7-F05D3C53655A}" type="pres">
      <dgm:prSet presAssocID="{7C5DB487-F545-4BE0-8D5A-668FFEB8523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61019A-08C0-40E6-8949-CAE366ED5F8A}" type="presOf" srcId="{580DD72A-1A97-4603-B190-B4F496BD541A}" destId="{B69F6181-22BD-4C3A-9DDD-CC750882846E}" srcOrd="0" destOrd="0" presId="urn:microsoft.com/office/officeart/2005/8/layout/list1"/>
    <dgm:cxn modelId="{8DD0E7F9-9943-4F4E-980E-7C2AEE860800}" type="presOf" srcId="{D9625EF4-60DF-4A3C-A7D4-96C448081D6C}" destId="{C444FB4C-27BF-4486-9273-58C4FB0F0242}" srcOrd="0" destOrd="0" presId="urn:microsoft.com/office/officeart/2005/8/layout/list1"/>
    <dgm:cxn modelId="{A99C63A1-4B5A-484A-A04E-A18FC76998C0}" type="presOf" srcId="{D9625EF4-60DF-4A3C-A7D4-96C448081D6C}" destId="{2DDA5AF3-DCA6-44C0-9146-D7AF8A2ABFF7}" srcOrd="1" destOrd="0" presId="urn:microsoft.com/office/officeart/2005/8/layout/list1"/>
    <dgm:cxn modelId="{B67A80F7-BE9F-4912-8815-C4DE3E216FD8}" srcId="{580DD72A-1A97-4603-B190-B4F496BD541A}" destId="{347EB1D3-5F85-4268-B030-CAD626FDCC11}" srcOrd="3" destOrd="0" parTransId="{C28B0837-59E1-4190-89EA-92E77596EB3F}" sibTransId="{27B6227D-566B-4E53-9ABF-6590B09BF7A1}"/>
    <dgm:cxn modelId="{DD1FE70E-556E-488A-9469-C0EEDEC93642}" type="presOf" srcId="{289AC3E6-448C-421A-BCD9-DCD134C3BBDB}" destId="{CC9C578B-DF23-413C-A599-9171B521855E}" srcOrd="1" destOrd="0" presId="urn:microsoft.com/office/officeart/2005/8/layout/list1"/>
    <dgm:cxn modelId="{A2C8FB48-BD4A-4A9B-AAA4-EF5274CD2E67}" type="presOf" srcId="{289AC3E6-448C-421A-BCD9-DCD134C3BBDB}" destId="{2A835CE1-B97D-4E75-91C5-3A948BC466C8}" srcOrd="0" destOrd="0" presId="urn:microsoft.com/office/officeart/2005/8/layout/list1"/>
    <dgm:cxn modelId="{299795AB-A0F2-4F87-8EA6-2F085CC7A003}" srcId="{580DD72A-1A97-4603-B190-B4F496BD541A}" destId="{98826A08-1B07-4270-91AD-8C37B5E6F4BA}" srcOrd="1" destOrd="0" parTransId="{A400A043-E6DB-46D5-AAAD-78BB39DE9BA7}" sibTransId="{7017D828-10D5-4536-8105-2F137847E88D}"/>
    <dgm:cxn modelId="{09884B81-B11F-47C0-A158-BEA2E95BAF46}" type="presOf" srcId="{7C5DB487-F545-4BE0-8D5A-668FFEB8523D}" destId="{F67F0BF0-53CC-4121-AAE7-913E148B80D8}" srcOrd="0" destOrd="0" presId="urn:microsoft.com/office/officeart/2005/8/layout/list1"/>
    <dgm:cxn modelId="{AC2A492B-2F91-4796-BBF9-C6062869CD1B}" srcId="{580DD72A-1A97-4603-B190-B4F496BD541A}" destId="{7C5DB487-F545-4BE0-8D5A-668FFEB8523D}" srcOrd="4" destOrd="0" parTransId="{C65CD188-845B-4822-B08E-7B907F56D017}" sibTransId="{ED10325D-F7A0-4DD0-8247-F14989E518BD}"/>
    <dgm:cxn modelId="{91041509-090A-41EC-A7CE-98938296C8F4}" type="presOf" srcId="{98826A08-1B07-4270-91AD-8C37B5E6F4BA}" destId="{613733C4-9D69-4E5F-8F8B-94D63746241F}" srcOrd="1" destOrd="0" presId="urn:microsoft.com/office/officeart/2005/8/layout/list1"/>
    <dgm:cxn modelId="{B7973B93-1525-4F1A-B218-AAC88C8B8351}" srcId="{580DD72A-1A97-4603-B190-B4F496BD541A}" destId="{289AC3E6-448C-421A-BCD9-DCD134C3BBDB}" srcOrd="2" destOrd="0" parTransId="{F19975FF-944C-4E10-9614-3BE8EC80C139}" sibTransId="{57B081C4-B2C1-40D9-8762-48F05041B240}"/>
    <dgm:cxn modelId="{F86AC78C-9255-4176-B59A-257E2CBD2A8F}" type="presOf" srcId="{7C5DB487-F545-4BE0-8D5A-668FFEB8523D}" destId="{082C35F7-B476-4DBE-AF0C-19CCF9597BCF}" srcOrd="1" destOrd="0" presId="urn:microsoft.com/office/officeart/2005/8/layout/list1"/>
    <dgm:cxn modelId="{39882CFB-CF39-4EAC-9B31-083E7400E3A8}" type="presOf" srcId="{347EB1D3-5F85-4268-B030-CAD626FDCC11}" destId="{D46C758B-EDB4-466B-98C6-F566A7BDD8D4}" srcOrd="0" destOrd="0" presId="urn:microsoft.com/office/officeart/2005/8/layout/list1"/>
    <dgm:cxn modelId="{9179F85B-8B42-41D6-BD55-9656C3397975}" srcId="{580DD72A-1A97-4603-B190-B4F496BD541A}" destId="{D9625EF4-60DF-4A3C-A7D4-96C448081D6C}" srcOrd="0" destOrd="0" parTransId="{B6A75FDE-B628-4DFA-AB3A-B3D798C7BA2D}" sibTransId="{BB22DA24-A221-4204-8898-DDDE477B1810}"/>
    <dgm:cxn modelId="{04CDBD3A-66F9-4673-B407-0B67EA74ABC7}" type="presOf" srcId="{347EB1D3-5F85-4268-B030-CAD626FDCC11}" destId="{6CBF9533-5C2F-4EDD-81D6-56F3952ABD76}" srcOrd="1" destOrd="0" presId="urn:microsoft.com/office/officeart/2005/8/layout/list1"/>
    <dgm:cxn modelId="{18C6FB74-9D2A-4C42-99E0-0FEAA013B651}" type="presOf" srcId="{98826A08-1B07-4270-91AD-8C37B5E6F4BA}" destId="{FB614612-BDBC-43A0-9F24-C39B3AC79BD8}" srcOrd="0" destOrd="0" presId="urn:microsoft.com/office/officeart/2005/8/layout/list1"/>
    <dgm:cxn modelId="{6A088ACA-B722-4821-8D41-192D09F95D64}" type="presParOf" srcId="{B69F6181-22BD-4C3A-9DDD-CC750882846E}" destId="{AED4BD1E-31B0-464F-AEF8-106F0E30BDE8}" srcOrd="0" destOrd="0" presId="urn:microsoft.com/office/officeart/2005/8/layout/list1"/>
    <dgm:cxn modelId="{3D48AA5B-FF0D-432C-84BC-077D2FFBFC86}" type="presParOf" srcId="{AED4BD1E-31B0-464F-AEF8-106F0E30BDE8}" destId="{C444FB4C-27BF-4486-9273-58C4FB0F0242}" srcOrd="0" destOrd="0" presId="urn:microsoft.com/office/officeart/2005/8/layout/list1"/>
    <dgm:cxn modelId="{9B858075-14B1-4573-8F07-68E4D7146025}" type="presParOf" srcId="{AED4BD1E-31B0-464F-AEF8-106F0E30BDE8}" destId="{2DDA5AF3-DCA6-44C0-9146-D7AF8A2ABFF7}" srcOrd="1" destOrd="0" presId="urn:microsoft.com/office/officeart/2005/8/layout/list1"/>
    <dgm:cxn modelId="{17F6877B-B005-44BA-B15C-FAB8D8F1BCDF}" type="presParOf" srcId="{B69F6181-22BD-4C3A-9DDD-CC750882846E}" destId="{F949D4C8-0905-4F78-88A4-10D115C902B6}" srcOrd="1" destOrd="0" presId="urn:microsoft.com/office/officeart/2005/8/layout/list1"/>
    <dgm:cxn modelId="{7BF428B2-5AA4-49CA-84B8-51D797F985BF}" type="presParOf" srcId="{B69F6181-22BD-4C3A-9DDD-CC750882846E}" destId="{A6F0C21A-6FCB-4FF7-9A41-A1636B790BCE}" srcOrd="2" destOrd="0" presId="urn:microsoft.com/office/officeart/2005/8/layout/list1"/>
    <dgm:cxn modelId="{ACB95B37-78A8-4058-9B90-F66F85997D2F}" type="presParOf" srcId="{B69F6181-22BD-4C3A-9DDD-CC750882846E}" destId="{1BE2349C-7046-421A-BA41-6DB6B6834686}" srcOrd="3" destOrd="0" presId="urn:microsoft.com/office/officeart/2005/8/layout/list1"/>
    <dgm:cxn modelId="{89CDE055-0C22-48DF-865C-771AC60095B9}" type="presParOf" srcId="{B69F6181-22BD-4C3A-9DDD-CC750882846E}" destId="{E4A13521-18D7-4C63-A8A6-9B5B70223325}" srcOrd="4" destOrd="0" presId="urn:microsoft.com/office/officeart/2005/8/layout/list1"/>
    <dgm:cxn modelId="{4B593397-B7CB-4DD5-BE11-C3C41E3A3D20}" type="presParOf" srcId="{E4A13521-18D7-4C63-A8A6-9B5B70223325}" destId="{FB614612-BDBC-43A0-9F24-C39B3AC79BD8}" srcOrd="0" destOrd="0" presId="urn:microsoft.com/office/officeart/2005/8/layout/list1"/>
    <dgm:cxn modelId="{8BC48D43-B851-45A0-9EF4-AAB19A89677F}" type="presParOf" srcId="{E4A13521-18D7-4C63-A8A6-9B5B70223325}" destId="{613733C4-9D69-4E5F-8F8B-94D63746241F}" srcOrd="1" destOrd="0" presId="urn:microsoft.com/office/officeart/2005/8/layout/list1"/>
    <dgm:cxn modelId="{2DFF52A8-A9F5-4756-95F6-480365306D4F}" type="presParOf" srcId="{B69F6181-22BD-4C3A-9DDD-CC750882846E}" destId="{45CFC4F3-1C4F-4770-B8FF-29B871E44F00}" srcOrd="5" destOrd="0" presId="urn:microsoft.com/office/officeart/2005/8/layout/list1"/>
    <dgm:cxn modelId="{6EE727B1-515B-477D-8CD9-7AD8ECBD4A18}" type="presParOf" srcId="{B69F6181-22BD-4C3A-9DDD-CC750882846E}" destId="{0C6239E3-887C-49FB-9061-08F9F989C4A1}" srcOrd="6" destOrd="0" presId="urn:microsoft.com/office/officeart/2005/8/layout/list1"/>
    <dgm:cxn modelId="{B7F0EE6F-DDBE-4A76-88C0-6C178E7092E3}" type="presParOf" srcId="{B69F6181-22BD-4C3A-9DDD-CC750882846E}" destId="{CE9DA014-5774-443F-B81C-1D630CA90A84}" srcOrd="7" destOrd="0" presId="urn:microsoft.com/office/officeart/2005/8/layout/list1"/>
    <dgm:cxn modelId="{B3EF6201-50C9-4206-8094-875F5CADF721}" type="presParOf" srcId="{B69F6181-22BD-4C3A-9DDD-CC750882846E}" destId="{1700788F-A2C4-458F-8FE0-9E697549D99F}" srcOrd="8" destOrd="0" presId="urn:microsoft.com/office/officeart/2005/8/layout/list1"/>
    <dgm:cxn modelId="{0AD10DF9-CD03-421C-B88B-09D0101B7461}" type="presParOf" srcId="{1700788F-A2C4-458F-8FE0-9E697549D99F}" destId="{2A835CE1-B97D-4E75-91C5-3A948BC466C8}" srcOrd="0" destOrd="0" presId="urn:microsoft.com/office/officeart/2005/8/layout/list1"/>
    <dgm:cxn modelId="{E1F14D24-6499-4D68-8709-759359AFDF79}" type="presParOf" srcId="{1700788F-A2C4-458F-8FE0-9E697549D99F}" destId="{CC9C578B-DF23-413C-A599-9171B521855E}" srcOrd="1" destOrd="0" presId="urn:microsoft.com/office/officeart/2005/8/layout/list1"/>
    <dgm:cxn modelId="{2A5E2723-2100-41C6-B304-6CB70F9A110E}" type="presParOf" srcId="{B69F6181-22BD-4C3A-9DDD-CC750882846E}" destId="{64ACBD3F-8C77-4E5C-BAB3-92DBA7CC826D}" srcOrd="9" destOrd="0" presId="urn:microsoft.com/office/officeart/2005/8/layout/list1"/>
    <dgm:cxn modelId="{1C3E5204-34D5-476E-A330-9E8E85A71868}" type="presParOf" srcId="{B69F6181-22BD-4C3A-9DDD-CC750882846E}" destId="{BBD72855-1C45-4D2D-8F70-968B01907C9B}" srcOrd="10" destOrd="0" presId="urn:microsoft.com/office/officeart/2005/8/layout/list1"/>
    <dgm:cxn modelId="{FDBA16A5-9975-43DD-931B-A9E1557CE53E}" type="presParOf" srcId="{B69F6181-22BD-4C3A-9DDD-CC750882846E}" destId="{9B4CDEE2-7041-4C9D-9E7E-0C0FBE493798}" srcOrd="11" destOrd="0" presId="urn:microsoft.com/office/officeart/2005/8/layout/list1"/>
    <dgm:cxn modelId="{F3329DDB-23B7-4A8E-97AA-5D725EBD6DBE}" type="presParOf" srcId="{B69F6181-22BD-4C3A-9DDD-CC750882846E}" destId="{AD04D8E1-3949-46B0-A56F-92EBB4C1B748}" srcOrd="12" destOrd="0" presId="urn:microsoft.com/office/officeart/2005/8/layout/list1"/>
    <dgm:cxn modelId="{ABC1A5B3-D60D-4D5B-BD0E-3B3F08B4C675}" type="presParOf" srcId="{AD04D8E1-3949-46B0-A56F-92EBB4C1B748}" destId="{D46C758B-EDB4-466B-98C6-F566A7BDD8D4}" srcOrd="0" destOrd="0" presId="urn:microsoft.com/office/officeart/2005/8/layout/list1"/>
    <dgm:cxn modelId="{8A3EE1C4-50AC-4DE4-A62F-65CDB402D5CA}" type="presParOf" srcId="{AD04D8E1-3949-46B0-A56F-92EBB4C1B748}" destId="{6CBF9533-5C2F-4EDD-81D6-56F3952ABD76}" srcOrd="1" destOrd="0" presId="urn:microsoft.com/office/officeart/2005/8/layout/list1"/>
    <dgm:cxn modelId="{7DFAA745-7879-4E14-A874-776CC0259AEF}" type="presParOf" srcId="{B69F6181-22BD-4C3A-9DDD-CC750882846E}" destId="{E8F1DC9E-3B27-42E2-B4F4-D9BCC558F6A7}" srcOrd="13" destOrd="0" presId="urn:microsoft.com/office/officeart/2005/8/layout/list1"/>
    <dgm:cxn modelId="{2136DC15-F91F-4EDE-8D6C-EC7B4DCDE507}" type="presParOf" srcId="{B69F6181-22BD-4C3A-9DDD-CC750882846E}" destId="{BDB06163-BAF2-4D93-843D-9BE1D8F357C7}" srcOrd="14" destOrd="0" presId="urn:microsoft.com/office/officeart/2005/8/layout/list1"/>
    <dgm:cxn modelId="{6FDF509F-0F2E-4EF5-8575-6B0BB744CC1D}" type="presParOf" srcId="{B69F6181-22BD-4C3A-9DDD-CC750882846E}" destId="{2DA9F9A2-1DFD-4079-8634-F4379E0F6FC3}" srcOrd="15" destOrd="0" presId="urn:microsoft.com/office/officeart/2005/8/layout/list1"/>
    <dgm:cxn modelId="{32CA1EB5-C340-472C-9061-266758A375BC}" type="presParOf" srcId="{B69F6181-22BD-4C3A-9DDD-CC750882846E}" destId="{287B71B6-E132-489E-BBF1-2C544EBEE3F3}" srcOrd="16" destOrd="0" presId="urn:microsoft.com/office/officeart/2005/8/layout/list1"/>
    <dgm:cxn modelId="{FA0DCB6A-4798-4246-B95C-563A4339CBC7}" type="presParOf" srcId="{287B71B6-E132-489E-BBF1-2C544EBEE3F3}" destId="{F67F0BF0-53CC-4121-AAE7-913E148B80D8}" srcOrd="0" destOrd="0" presId="urn:microsoft.com/office/officeart/2005/8/layout/list1"/>
    <dgm:cxn modelId="{EB5B715B-BB0D-4864-96B9-0B1EAF7BEDB3}" type="presParOf" srcId="{287B71B6-E132-489E-BBF1-2C544EBEE3F3}" destId="{082C35F7-B476-4DBE-AF0C-19CCF9597BCF}" srcOrd="1" destOrd="0" presId="urn:microsoft.com/office/officeart/2005/8/layout/list1"/>
    <dgm:cxn modelId="{42288684-A4A8-4C43-AE15-0E41E580494E}" type="presParOf" srcId="{B69F6181-22BD-4C3A-9DDD-CC750882846E}" destId="{F61840E6-A538-4909-8D53-DDE343CF3DD0}" srcOrd="17" destOrd="0" presId="urn:microsoft.com/office/officeart/2005/8/layout/list1"/>
    <dgm:cxn modelId="{5DF03667-D1E9-4F7F-ABFB-8975C11FD600}" type="presParOf" srcId="{B69F6181-22BD-4C3A-9DDD-CC750882846E}" destId="{F17E427B-B7B8-400D-B9F7-F05D3C53655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945D88-952B-4C4F-A096-549E2C92EF9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F955A8-7D76-454D-92D8-D11F186CF129}">
      <dgm:prSet phldrT="[Text]"/>
      <dgm:spPr/>
      <dgm:t>
        <a:bodyPr/>
        <a:lstStyle/>
        <a:p>
          <a:pPr algn="l"/>
          <a:r>
            <a:rPr lang="en-US" b="1" u="sng" dirty="0">
              <a:latin typeface="Arial" pitchFamily="34" charset="0"/>
              <a:cs typeface="Arial" pitchFamily="34" charset="0"/>
            </a:rPr>
            <a:t>Part I</a:t>
          </a:r>
          <a:r>
            <a:rPr lang="en-US" dirty="0">
              <a:latin typeface="Arial" pitchFamily="34" charset="0"/>
              <a:cs typeface="Arial" pitchFamily="34" charset="0"/>
            </a:rPr>
            <a:t>:	The main part of SD form (RM4)</a:t>
          </a:r>
        </a:p>
      </dgm:t>
    </dgm:pt>
    <dgm:pt modelId="{969C418B-6CD6-427C-97BA-F054E037B31E}" type="parTrans" cxnId="{CBBEEA6A-0D5D-4013-91AB-0CAB076A180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A7F3122-6C3A-42EB-B70C-643A65FE0B85}" type="sibTrans" cxnId="{CBBEEA6A-0D5D-4013-91AB-0CAB076A180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916E65A-F75B-4571-AEF3-338B3056F214}">
      <dgm:prSet phldrT="[Text]"/>
      <dgm:spPr/>
      <dgm:t>
        <a:bodyPr/>
        <a:lstStyle/>
        <a:p>
          <a:pPr algn="l"/>
          <a:r>
            <a:rPr lang="en-US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Part II 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(RM2 each Exhibit)</a:t>
          </a:r>
        </a:p>
        <a:p>
          <a:pPr algn="l"/>
          <a:r>
            <a:rPr lang="en-US" dirty="0">
              <a:latin typeface="Arial" pitchFamily="34" charset="0"/>
              <a:cs typeface="Arial" pitchFamily="34" charset="0"/>
            </a:rPr>
            <a:t>Exhibit 1 - Personal details of the Author/co-inventors</a:t>
          </a:r>
        </a:p>
        <a:p>
          <a:pPr algn="l"/>
          <a:r>
            <a:rPr lang="en-US" dirty="0">
              <a:latin typeface="Arial" pitchFamily="34" charset="0"/>
              <a:cs typeface="Arial" pitchFamily="34" charset="0"/>
            </a:rPr>
            <a:t>Exhibit 2 – Title of the Work &amp; copyright work</a:t>
          </a:r>
        </a:p>
      </dgm:t>
    </dgm:pt>
    <dgm:pt modelId="{B2FCA8FF-9894-4509-ADB0-3C0F133FEC33}" type="parTrans" cxnId="{ADE932C2-AB02-4784-AFEC-42F0C850C0A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2878724-19BA-4D00-8672-7F67700796B9}" type="sibTrans" cxnId="{ADE932C2-AB02-4784-AFEC-42F0C850C0A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6786367-2F3D-4843-9E1E-B919AFA7553C}" type="pres">
      <dgm:prSet presAssocID="{77945D88-952B-4C4F-A096-549E2C92EF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E5E61D81-4F1B-4693-A1F0-785F866C5918}" type="pres">
      <dgm:prSet presAssocID="{28F955A8-7D76-454D-92D8-D11F186CF129}" presName="node" presStyleLbl="node1" presStyleIdx="0" presStyleCnt="2" custScaleX="308432" custScaleY="65208" custLinFactNeighborX="5529" custLinFactNeighborY="-46998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E6121219-C31D-4296-BC91-5E1F9816DA6F}" type="pres">
      <dgm:prSet presAssocID="{FA7F3122-6C3A-42EB-B70C-643A65FE0B85}" presName="sibTrans" presStyleCnt="0"/>
      <dgm:spPr/>
    </dgm:pt>
    <dgm:pt modelId="{0D8B860B-903D-4228-8668-D14A5450355E}" type="pres">
      <dgm:prSet presAssocID="{A916E65A-F75B-4571-AEF3-338B3056F214}" presName="node" presStyleLbl="node1" presStyleIdx="1" presStyleCnt="2" custScaleX="309834" custScaleY="102246" custLinFactNeighborX="-235" custLinFactNeighborY="-238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BE6D1678-364B-46C3-8031-7EFE41F962F3}" type="presOf" srcId="{28F955A8-7D76-454D-92D8-D11F186CF129}" destId="{E5E61D81-4F1B-4693-A1F0-785F866C5918}" srcOrd="0" destOrd="0" presId="urn:microsoft.com/office/officeart/2005/8/layout/default"/>
    <dgm:cxn modelId="{CBBEEA6A-0D5D-4013-91AB-0CAB076A1802}" srcId="{77945D88-952B-4C4F-A096-549E2C92EF96}" destId="{28F955A8-7D76-454D-92D8-D11F186CF129}" srcOrd="0" destOrd="0" parTransId="{969C418B-6CD6-427C-97BA-F054E037B31E}" sibTransId="{FA7F3122-6C3A-42EB-B70C-643A65FE0B85}"/>
    <dgm:cxn modelId="{ADE932C2-AB02-4784-AFEC-42F0C850C0A5}" srcId="{77945D88-952B-4C4F-A096-549E2C92EF96}" destId="{A916E65A-F75B-4571-AEF3-338B3056F214}" srcOrd="1" destOrd="0" parTransId="{B2FCA8FF-9894-4509-ADB0-3C0F133FEC33}" sibTransId="{C2878724-19BA-4D00-8672-7F67700796B9}"/>
    <dgm:cxn modelId="{BE4C4167-1787-4E75-A241-01EB3C1CBFB9}" type="presOf" srcId="{A916E65A-F75B-4571-AEF3-338B3056F214}" destId="{0D8B860B-903D-4228-8668-D14A5450355E}" srcOrd="0" destOrd="0" presId="urn:microsoft.com/office/officeart/2005/8/layout/default"/>
    <dgm:cxn modelId="{D2D8F8B2-8542-4FEF-99E5-E11238385DAC}" type="presOf" srcId="{77945D88-952B-4C4F-A096-549E2C92EF96}" destId="{46786367-2F3D-4843-9E1E-B919AFA7553C}" srcOrd="0" destOrd="0" presId="urn:microsoft.com/office/officeart/2005/8/layout/default"/>
    <dgm:cxn modelId="{2715F733-2ED3-4C63-8271-B90E6D2455DD}" type="presParOf" srcId="{46786367-2F3D-4843-9E1E-B919AFA7553C}" destId="{E5E61D81-4F1B-4693-A1F0-785F866C5918}" srcOrd="0" destOrd="0" presId="urn:microsoft.com/office/officeart/2005/8/layout/default"/>
    <dgm:cxn modelId="{160D6D40-3F3A-478F-9DB8-D937F4733149}" type="presParOf" srcId="{46786367-2F3D-4843-9E1E-B919AFA7553C}" destId="{E6121219-C31D-4296-BC91-5E1F9816DA6F}" srcOrd="1" destOrd="0" presId="urn:microsoft.com/office/officeart/2005/8/layout/default"/>
    <dgm:cxn modelId="{5AD99FBA-63AE-4A21-B529-666101BB2864}" type="presParOf" srcId="{46786367-2F3D-4843-9E1E-B919AFA7553C}" destId="{0D8B860B-903D-4228-8668-D14A5450355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4ADAE-B31B-4797-A60B-53D86509DD04}" type="doc">
      <dgm:prSet loTypeId="urn:microsoft.com/office/officeart/2005/8/layout/vList5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181207-EF87-4932-8799-14B370598BAA}">
      <dgm:prSet phldrT="[Text]"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ORIGIN</a:t>
          </a:r>
        </a:p>
      </dgm:t>
    </dgm:pt>
    <dgm:pt modelId="{58EB4DF1-32A4-43B4-90C0-BC6F63BCF84C}" type="parTrans" cxnId="{5ACCEF72-5593-4264-B8FE-0D06A3DD815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145A043-06A8-481A-9BFB-D9118E4DF20A}" type="sibTrans" cxnId="{5ACCEF72-5593-4264-B8FE-0D06A3DD815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00CD382-BE08-4DA7-8203-83EA6E5E3433}">
      <dgm:prSet phldrT="[Text]"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CHOICE</a:t>
          </a:r>
        </a:p>
      </dgm:t>
    </dgm:pt>
    <dgm:pt modelId="{F314A4C8-167A-4A58-9D5C-564675B26DAE}" type="parTrans" cxnId="{AB3D98C2-E824-4993-884D-B2D04904E8C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01F3F12-7B46-41F5-BDBB-7DC318A12254}" type="sibTrans" cxnId="{AB3D98C2-E824-4993-884D-B2D04904E8C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86B8CA4-FEDE-4572-9E66-08F2F940D2BE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A trade mark assists consumers to choose goods and services with ease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ACF94F22-544F-49A7-BE33-8BFBAA557A54}" type="parTrans" cxnId="{E612A71F-D18C-462F-904E-D95DBA5F508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BB07340-3A73-4479-B568-D22E4198FD84}" type="sibTrans" cxnId="{E612A71F-D18C-462F-904E-D95DBA5F508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204D11D-448C-41C0-B510-A05A0A65B6CC}">
      <dgm:prSet phldrT="[Text]"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ECONOMIC</a:t>
          </a:r>
        </a:p>
      </dgm:t>
    </dgm:pt>
    <dgm:pt modelId="{D5DAD139-ECA7-49C7-87D5-08A0EFEF6B06}" type="parTrans" cxnId="{5C396B95-F001-42B6-824D-B8448D5F269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852A157-119E-49B2-BB8F-ED05B7739B0E}" type="sibTrans" cxnId="{5C396B95-F001-42B6-824D-B8448D5F269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5CF2963-705E-4454-9D73-C83BA503C570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Recognized trade mark is a valuable asset. Trade marks may be licensed or franchised.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0AB02FA-C94A-4E3E-9F72-BEF82EC2CEFE}" type="parTrans" cxnId="{6FB933B1-03A4-47B6-AD19-A7FD5859315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0EEDCDE-FB82-45C8-B6EA-B18B1C9EE5D8}" type="sibTrans" cxnId="{6FB933B1-03A4-47B6-AD19-A7FD5859315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7A14D40-515B-45DB-A0DA-B0445B23A10C}">
      <dgm:prSet/>
      <dgm:spPr/>
      <dgm:t>
        <a:bodyPr/>
        <a:lstStyle/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9F8F6A9B-7292-4FE1-BFF6-9576A422B4BD}" type="parTrans" cxnId="{93AC0F30-5FEA-4035-BEC3-C9733F71AB5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B7F17EC-1725-4906-9031-26A38FE64B3E}" type="sibTrans" cxnId="{93AC0F30-5FEA-4035-BEC3-C9733F71AB5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85FAAA2-DA18-4A47-A7B9-2D4B3CB1B4B6}">
      <dgm:prSet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MARKETING</a:t>
          </a:r>
        </a:p>
      </dgm:t>
    </dgm:pt>
    <dgm:pt modelId="{F00B9B51-434C-46A5-A1A9-4D8421A8F126}" type="parTrans" cxnId="{3F92B3E7-113D-41EF-84DC-BF576A72747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43AE959-FA2F-4A15-9A2B-961AB3A8F594}" type="sibTrans" cxnId="{3F92B3E7-113D-41EF-84DC-BF576A72747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B4FA2D1-75F0-40BE-ADA2-CE6855333256}">
      <dgm:prSet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QUALITY</a:t>
          </a:r>
        </a:p>
      </dgm:t>
    </dgm:pt>
    <dgm:pt modelId="{627C832A-E0E7-464D-A7A3-AA9FBD994B64}" type="sibTrans" cxnId="{A650A1E0-D8A6-4A48-BA90-A2AD5034D5C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880BDFA-A583-41B9-8FC3-BA2E5B0DBC93}" type="parTrans" cxnId="{A650A1E0-D8A6-4A48-BA90-A2AD5034D5C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FC8C296-A85B-4DE2-AD5D-26B1431F8622}">
      <dgm:prSet/>
      <dgm:spPr/>
      <dgm:t>
        <a:bodyPr/>
        <a:lstStyle/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31E7A43A-F6F0-4DCB-8EE7-174C7ABB120F}" type="parTrans" cxnId="{3BDB270F-4E9F-45FA-9A05-86B52F3258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94FFC2E-2EF1-40E0-BBBA-F6B356DFDE70}" type="sibTrans" cxnId="{3BDB270F-4E9F-45FA-9A05-86B52F3258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956B148-4908-4271-ADC5-995803628016}">
      <dgm:prSet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Trade mark play a significant role in promoting. It’s common for consumers to make purchases based on continuous effect of advertising.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C4E61797-57F5-4EE0-AB96-6F8078182512}" type="parTrans" cxnId="{B452E849-99B5-4BC0-8844-E6F244AF78B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A0290FF-EDAC-4621-8BAD-B639D60CF8AF}" type="sibTrans" cxnId="{B452E849-99B5-4BC0-8844-E6F244AF78B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6E113BB-542E-4F72-ABA7-C7A657ED9EA6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A trade mark helps to identify the source and those linked for the products and services trade in the market</a:t>
          </a:r>
          <a:r>
            <a:rPr lang="en-US" sz="1200">
              <a:latin typeface="Arial" pitchFamily="34" charset="0"/>
              <a:cs typeface="Arial" pitchFamily="34" charset="0"/>
            </a:rPr>
            <a:t>.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F01CE2F4-7937-45FA-8260-729DEC3B520E}" type="sibTrans" cxnId="{643D0652-A24C-4665-A1C4-4970120F877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4C9D9AC-E8AF-48A1-BD67-7A22EDFB11C9}" type="parTrans" cxnId="{643D0652-A24C-4665-A1C4-4970120F877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0B056BD-234B-46E8-9D92-E84021517D50}">
      <dgm:prSet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Consumers define a certain trade mark for its known quality.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5C636B5-69BD-4448-AE54-D14B9D2AD0C3}" type="parTrans" cxnId="{12D3D62D-EF4E-4E46-9917-9F4AA81CEB8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1B4765D-976B-4335-8D3F-5D941F08B36F}" type="sibTrans" cxnId="{12D3D62D-EF4E-4E46-9917-9F4AA81CEB8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B17C547-2C04-43C7-8478-5FAFFCDE1A50}" type="pres">
      <dgm:prSet presAssocID="{38D4ADAE-B31B-4797-A60B-53D86509DD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1B0745B4-66E4-4C68-93C1-87964ECF04F5}" type="pres">
      <dgm:prSet presAssocID="{85181207-EF87-4932-8799-14B370598BAA}" presName="linNode" presStyleCnt="0"/>
      <dgm:spPr/>
    </dgm:pt>
    <dgm:pt modelId="{4C36D069-2484-4065-AAE5-2217063A7C57}" type="pres">
      <dgm:prSet presAssocID="{85181207-EF87-4932-8799-14B370598BA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19653BC0-5BA5-403E-9798-67D32081B5C5}" type="pres">
      <dgm:prSet presAssocID="{85181207-EF87-4932-8799-14B370598BAA}" presName="descendantText" presStyleLbl="alignAccFollowNode1" presStyleIdx="0" presStyleCnt="5" custScaleY="124648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8066D87-5545-4142-A1D1-B9E192D7A3B3}" type="pres">
      <dgm:prSet presAssocID="{F145A043-06A8-481A-9BFB-D9118E4DF20A}" presName="sp" presStyleCnt="0"/>
      <dgm:spPr/>
    </dgm:pt>
    <dgm:pt modelId="{1048B6E7-5AD9-4F21-94B2-7D78F24BF861}" type="pres">
      <dgm:prSet presAssocID="{000CD382-BE08-4DA7-8203-83EA6E5E3433}" presName="linNode" presStyleCnt="0"/>
      <dgm:spPr/>
    </dgm:pt>
    <dgm:pt modelId="{7AFA8835-B4F5-41F0-B3E4-CDBDB6EE3A9B}" type="pres">
      <dgm:prSet presAssocID="{000CD382-BE08-4DA7-8203-83EA6E5E343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3A8F229B-FDA2-4267-B682-5231A7E61362}" type="pres">
      <dgm:prSet presAssocID="{000CD382-BE08-4DA7-8203-83EA6E5E343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C0580824-59E6-4218-A624-71027D6A01EC}" type="pres">
      <dgm:prSet presAssocID="{901F3F12-7B46-41F5-BDBB-7DC318A12254}" presName="sp" presStyleCnt="0"/>
      <dgm:spPr/>
    </dgm:pt>
    <dgm:pt modelId="{5098EC4D-5CCB-408C-861D-B16BBF1F8AA3}" type="pres">
      <dgm:prSet presAssocID="{4B4FA2D1-75F0-40BE-ADA2-CE6855333256}" presName="linNode" presStyleCnt="0"/>
      <dgm:spPr/>
    </dgm:pt>
    <dgm:pt modelId="{ED34DB4C-2023-46EC-ABC5-22383D0BAC7D}" type="pres">
      <dgm:prSet presAssocID="{4B4FA2D1-75F0-40BE-ADA2-CE685533325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0B518E9-B0AD-4796-9A50-31B53753840A}" type="pres">
      <dgm:prSet presAssocID="{4B4FA2D1-75F0-40BE-ADA2-CE6855333256}" presName="descendantText" presStyleLbl="alignAccFollowNode1" presStyleIdx="2" presStyleCnt="5" custLinFactNeighborX="309" custLinFactNeighborY="2589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398F09A3-5A18-41E5-8A58-9AA8155CBCD9}" type="pres">
      <dgm:prSet presAssocID="{627C832A-E0E7-464D-A7A3-AA9FBD994B64}" presName="sp" presStyleCnt="0"/>
      <dgm:spPr/>
    </dgm:pt>
    <dgm:pt modelId="{AA2E4EF9-762E-468A-BC92-7F3C8D292EC7}" type="pres">
      <dgm:prSet presAssocID="{885FAAA2-DA18-4A47-A7B9-2D4B3CB1B4B6}" presName="linNode" presStyleCnt="0"/>
      <dgm:spPr/>
    </dgm:pt>
    <dgm:pt modelId="{2C0BEC11-9DCA-435D-A345-E67701F1D4CB}" type="pres">
      <dgm:prSet presAssocID="{885FAAA2-DA18-4A47-A7B9-2D4B3CB1B4B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449E124F-9E76-4EBD-AC8E-D5864DE823B0}" type="pres">
      <dgm:prSet presAssocID="{885FAAA2-DA18-4A47-A7B9-2D4B3CB1B4B6}" presName="descendantText" presStyleLbl="alignAccFollowNode1" presStyleIdx="3" presStyleCnt="5" custScaleY="117020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2C007C1D-4036-4E32-8E74-61E79ACDB2F8}" type="pres">
      <dgm:prSet presAssocID="{743AE959-FA2F-4A15-9A2B-961AB3A8F594}" presName="sp" presStyleCnt="0"/>
      <dgm:spPr/>
    </dgm:pt>
    <dgm:pt modelId="{429811EA-FC43-45C9-AA2A-9A6A7DFEB513}" type="pres">
      <dgm:prSet presAssocID="{2204D11D-448C-41C0-B510-A05A0A65B6CC}" presName="linNode" presStyleCnt="0"/>
      <dgm:spPr/>
    </dgm:pt>
    <dgm:pt modelId="{76437891-C1A1-449E-8563-64DEE9523BD0}" type="pres">
      <dgm:prSet presAssocID="{2204D11D-448C-41C0-B510-A05A0A65B6C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37FB998F-A8EE-4894-8378-D8F9C905BB5D}" type="pres">
      <dgm:prSet presAssocID="{2204D11D-448C-41C0-B510-A05A0A65B6C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CF2563F2-9A66-4DED-9A2C-BA5326B6A066}" type="presOf" srcId="{85181207-EF87-4932-8799-14B370598BAA}" destId="{4C36D069-2484-4065-AAE5-2217063A7C57}" srcOrd="0" destOrd="0" presId="urn:microsoft.com/office/officeart/2005/8/layout/vList5"/>
    <dgm:cxn modelId="{B452E849-99B5-4BC0-8844-E6F244AF78BB}" srcId="{885FAAA2-DA18-4A47-A7B9-2D4B3CB1B4B6}" destId="{A956B148-4908-4271-ADC5-995803628016}" srcOrd="0" destOrd="0" parTransId="{C4E61797-57F5-4EE0-AB96-6F8078182512}" sibTransId="{4A0290FF-EDAC-4621-8BAD-B639D60CF8AF}"/>
    <dgm:cxn modelId="{AB3D98C2-E824-4993-884D-B2D04904E8CD}" srcId="{38D4ADAE-B31B-4797-A60B-53D86509DD04}" destId="{000CD382-BE08-4DA7-8203-83EA6E5E3433}" srcOrd="1" destOrd="0" parTransId="{F314A4C8-167A-4A58-9D5C-564675B26DAE}" sibTransId="{901F3F12-7B46-41F5-BDBB-7DC318A12254}"/>
    <dgm:cxn modelId="{6D655F56-DC38-4DE9-875E-31E64711D6AB}" type="presOf" srcId="{38D4ADAE-B31B-4797-A60B-53D86509DD04}" destId="{EB17C547-2C04-43C7-8478-5FAFFCDE1A50}" srcOrd="0" destOrd="0" presId="urn:microsoft.com/office/officeart/2005/8/layout/vList5"/>
    <dgm:cxn modelId="{643D0652-A24C-4665-A1C4-4970120F877E}" srcId="{85181207-EF87-4932-8799-14B370598BAA}" destId="{56E113BB-542E-4F72-ABA7-C7A657ED9EA6}" srcOrd="0" destOrd="0" parTransId="{54C9D9AC-E8AF-48A1-BD67-7A22EDFB11C9}" sibTransId="{F01CE2F4-7937-45FA-8260-729DEC3B520E}"/>
    <dgm:cxn modelId="{93AC0F30-5FEA-4035-BEC3-C9733F71AB58}" srcId="{4B4FA2D1-75F0-40BE-ADA2-CE6855333256}" destId="{77A14D40-515B-45DB-A0DA-B0445B23A10C}" srcOrd="0" destOrd="0" parTransId="{9F8F6A9B-7292-4FE1-BFF6-9576A422B4BD}" sibTransId="{1B7F17EC-1725-4906-9031-26A38FE64B3E}"/>
    <dgm:cxn modelId="{D1E49A22-6571-4AF2-B887-5A49F005C7C6}" type="presOf" srcId="{885FAAA2-DA18-4A47-A7B9-2D4B3CB1B4B6}" destId="{2C0BEC11-9DCA-435D-A345-E67701F1D4CB}" srcOrd="0" destOrd="0" presId="urn:microsoft.com/office/officeart/2005/8/layout/vList5"/>
    <dgm:cxn modelId="{49E132C0-5EC7-49EA-A6DE-08798D83A831}" type="presOf" srcId="{56E113BB-542E-4F72-ABA7-C7A657ED9EA6}" destId="{19653BC0-5BA5-403E-9798-67D32081B5C5}" srcOrd="0" destOrd="0" presId="urn:microsoft.com/office/officeart/2005/8/layout/vList5"/>
    <dgm:cxn modelId="{37E5E612-7026-479F-A768-7E859935AE9B}" type="presOf" srcId="{77A14D40-515B-45DB-A0DA-B0445B23A10C}" destId="{A0B518E9-B0AD-4796-9A50-31B53753840A}" srcOrd="0" destOrd="0" presId="urn:microsoft.com/office/officeart/2005/8/layout/vList5"/>
    <dgm:cxn modelId="{E612A71F-D18C-462F-904E-D95DBA5F508F}" srcId="{000CD382-BE08-4DA7-8203-83EA6E5E3433}" destId="{086B8CA4-FEDE-4572-9E66-08F2F940D2BE}" srcOrd="0" destOrd="0" parTransId="{ACF94F22-544F-49A7-BE33-8BFBAA557A54}" sibTransId="{0BB07340-3A73-4479-B568-D22E4198FD84}"/>
    <dgm:cxn modelId="{3BDB270F-4E9F-45FA-9A05-86B52F3258CC}" srcId="{4B4FA2D1-75F0-40BE-ADA2-CE6855333256}" destId="{CFC8C296-A85B-4DE2-AD5D-26B1431F8622}" srcOrd="2" destOrd="0" parTransId="{31E7A43A-F6F0-4DCB-8EE7-174C7ABB120F}" sibTransId="{F94FFC2E-2EF1-40E0-BBBA-F6B356DFDE70}"/>
    <dgm:cxn modelId="{3F92B3E7-113D-41EF-84DC-BF576A727477}" srcId="{38D4ADAE-B31B-4797-A60B-53D86509DD04}" destId="{885FAAA2-DA18-4A47-A7B9-2D4B3CB1B4B6}" srcOrd="3" destOrd="0" parTransId="{F00B9B51-434C-46A5-A1A9-4D8421A8F126}" sibTransId="{743AE959-FA2F-4A15-9A2B-961AB3A8F594}"/>
    <dgm:cxn modelId="{43E3D974-5B32-4669-A4B6-B8C42362C09D}" type="presOf" srcId="{30B056BD-234B-46E8-9D92-E84021517D50}" destId="{A0B518E9-B0AD-4796-9A50-31B53753840A}" srcOrd="0" destOrd="1" presId="urn:microsoft.com/office/officeart/2005/8/layout/vList5"/>
    <dgm:cxn modelId="{2B6F3E4D-6463-4752-935C-D1DD8C5086A9}" type="presOf" srcId="{4B4FA2D1-75F0-40BE-ADA2-CE6855333256}" destId="{ED34DB4C-2023-46EC-ABC5-22383D0BAC7D}" srcOrd="0" destOrd="0" presId="urn:microsoft.com/office/officeart/2005/8/layout/vList5"/>
    <dgm:cxn modelId="{5C396B95-F001-42B6-824D-B8448D5F2690}" srcId="{38D4ADAE-B31B-4797-A60B-53D86509DD04}" destId="{2204D11D-448C-41C0-B510-A05A0A65B6CC}" srcOrd="4" destOrd="0" parTransId="{D5DAD139-ECA7-49C7-87D5-08A0EFEF6B06}" sibTransId="{5852A157-119E-49B2-BB8F-ED05B7739B0E}"/>
    <dgm:cxn modelId="{B0298755-BA5D-4380-B80A-88806FF48B08}" type="presOf" srcId="{000CD382-BE08-4DA7-8203-83EA6E5E3433}" destId="{7AFA8835-B4F5-41F0-B3E4-CDBDB6EE3A9B}" srcOrd="0" destOrd="0" presId="urn:microsoft.com/office/officeart/2005/8/layout/vList5"/>
    <dgm:cxn modelId="{AB60D227-6C57-477A-894C-2AA6F05FBDD3}" type="presOf" srcId="{CFC8C296-A85B-4DE2-AD5D-26B1431F8622}" destId="{A0B518E9-B0AD-4796-9A50-31B53753840A}" srcOrd="0" destOrd="2" presId="urn:microsoft.com/office/officeart/2005/8/layout/vList5"/>
    <dgm:cxn modelId="{5ACCEF72-5593-4264-B8FE-0D06A3DD8150}" srcId="{38D4ADAE-B31B-4797-A60B-53D86509DD04}" destId="{85181207-EF87-4932-8799-14B370598BAA}" srcOrd="0" destOrd="0" parTransId="{58EB4DF1-32A4-43B4-90C0-BC6F63BCF84C}" sibTransId="{F145A043-06A8-481A-9BFB-D9118E4DF20A}"/>
    <dgm:cxn modelId="{A798FAEA-1020-4393-B20A-CD14B10989E3}" type="presOf" srcId="{85CF2963-705E-4454-9D73-C83BA503C570}" destId="{37FB998F-A8EE-4894-8378-D8F9C905BB5D}" srcOrd="0" destOrd="0" presId="urn:microsoft.com/office/officeart/2005/8/layout/vList5"/>
    <dgm:cxn modelId="{24CFBC6E-9412-49A7-9C71-5F59D38DB591}" type="presOf" srcId="{2204D11D-448C-41C0-B510-A05A0A65B6CC}" destId="{76437891-C1A1-449E-8563-64DEE9523BD0}" srcOrd="0" destOrd="0" presId="urn:microsoft.com/office/officeart/2005/8/layout/vList5"/>
    <dgm:cxn modelId="{6BFE8425-5F70-4B82-9F64-988992943058}" type="presOf" srcId="{A956B148-4908-4271-ADC5-995803628016}" destId="{449E124F-9E76-4EBD-AC8E-D5864DE823B0}" srcOrd="0" destOrd="0" presId="urn:microsoft.com/office/officeart/2005/8/layout/vList5"/>
    <dgm:cxn modelId="{A650A1E0-D8A6-4A48-BA90-A2AD5034D5C4}" srcId="{38D4ADAE-B31B-4797-A60B-53D86509DD04}" destId="{4B4FA2D1-75F0-40BE-ADA2-CE6855333256}" srcOrd="2" destOrd="0" parTransId="{4880BDFA-A583-41B9-8FC3-BA2E5B0DBC93}" sibTransId="{627C832A-E0E7-464D-A7A3-AA9FBD994B64}"/>
    <dgm:cxn modelId="{54C3A61C-8726-42A7-975D-1C3437D43261}" type="presOf" srcId="{086B8CA4-FEDE-4572-9E66-08F2F940D2BE}" destId="{3A8F229B-FDA2-4267-B682-5231A7E61362}" srcOrd="0" destOrd="0" presId="urn:microsoft.com/office/officeart/2005/8/layout/vList5"/>
    <dgm:cxn modelId="{12D3D62D-EF4E-4E46-9917-9F4AA81CEB89}" srcId="{4B4FA2D1-75F0-40BE-ADA2-CE6855333256}" destId="{30B056BD-234B-46E8-9D92-E84021517D50}" srcOrd="1" destOrd="0" parTransId="{05C636B5-69BD-4448-AE54-D14B9D2AD0C3}" sibTransId="{91B4765D-976B-4335-8D3F-5D941F08B36F}"/>
    <dgm:cxn modelId="{6FB933B1-03A4-47B6-AD19-A7FD58593150}" srcId="{2204D11D-448C-41C0-B510-A05A0A65B6CC}" destId="{85CF2963-705E-4454-9D73-C83BA503C570}" srcOrd="0" destOrd="0" parTransId="{B0AB02FA-C94A-4E3E-9F72-BEF82EC2CEFE}" sibTransId="{B0EEDCDE-FB82-45C8-B6EA-B18B1C9EE5D8}"/>
    <dgm:cxn modelId="{284827AE-BA12-4F0E-AFE0-C2D7CFE6A201}" type="presParOf" srcId="{EB17C547-2C04-43C7-8478-5FAFFCDE1A50}" destId="{1B0745B4-66E4-4C68-93C1-87964ECF04F5}" srcOrd="0" destOrd="0" presId="urn:microsoft.com/office/officeart/2005/8/layout/vList5"/>
    <dgm:cxn modelId="{556107AF-D4EE-47AD-B787-705177D4773C}" type="presParOf" srcId="{1B0745B4-66E4-4C68-93C1-87964ECF04F5}" destId="{4C36D069-2484-4065-AAE5-2217063A7C57}" srcOrd="0" destOrd="0" presId="urn:microsoft.com/office/officeart/2005/8/layout/vList5"/>
    <dgm:cxn modelId="{13CDFA8B-AC12-428C-A974-5612EA468FBA}" type="presParOf" srcId="{1B0745B4-66E4-4C68-93C1-87964ECF04F5}" destId="{19653BC0-5BA5-403E-9798-67D32081B5C5}" srcOrd="1" destOrd="0" presId="urn:microsoft.com/office/officeart/2005/8/layout/vList5"/>
    <dgm:cxn modelId="{9DE1F4AD-DD18-42F2-9F3C-3CFA8BF5658E}" type="presParOf" srcId="{EB17C547-2C04-43C7-8478-5FAFFCDE1A50}" destId="{A8066D87-5545-4142-A1D1-B9E192D7A3B3}" srcOrd="1" destOrd="0" presId="urn:microsoft.com/office/officeart/2005/8/layout/vList5"/>
    <dgm:cxn modelId="{F1515AFD-2B44-49B7-A7E3-BD65099E5902}" type="presParOf" srcId="{EB17C547-2C04-43C7-8478-5FAFFCDE1A50}" destId="{1048B6E7-5AD9-4F21-94B2-7D78F24BF861}" srcOrd="2" destOrd="0" presId="urn:microsoft.com/office/officeart/2005/8/layout/vList5"/>
    <dgm:cxn modelId="{E4E73FD0-3346-419C-872F-1176B4A41E4A}" type="presParOf" srcId="{1048B6E7-5AD9-4F21-94B2-7D78F24BF861}" destId="{7AFA8835-B4F5-41F0-B3E4-CDBDB6EE3A9B}" srcOrd="0" destOrd="0" presId="urn:microsoft.com/office/officeart/2005/8/layout/vList5"/>
    <dgm:cxn modelId="{568D3C17-FD6F-4A69-B1D9-647B2D862582}" type="presParOf" srcId="{1048B6E7-5AD9-4F21-94B2-7D78F24BF861}" destId="{3A8F229B-FDA2-4267-B682-5231A7E61362}" srcOrd="1" destOrd="0" presId="urn:microsoft.com/office/officeart/2005/8/layout/vList5"/>
    <dgm:cxn modelId="{9A335E9C-EF9B-424A-9E38-5B7958F5A6C9}" type="presParOf" srcId="{EB17C547-2C04-43C7-8478-5FAFFCDE1A50}" destId="{C0580824-59E6-4218-A624-71027D6A01EC}" srcOrd="3" destOrd="0" presId="urn:microsoft.com/office/officeart/2005/8/layout/vList5"/>
    <dgm:cxn modelId="{861D6D16-C5A1-4680-B11B-FD0F69560088}" type="presParOf" srcId="{EB17C547-2C04-43C7-8478-5FAFFCDE1A50}" destId="{5098EC4D-5CCB-408C-861D-B16BBF1F8AA3}" srcOrd="4" destOrd="0" presId="urn:microsoft.com/office/officeart/2005/8/layout/vList5"/>
    <dgm:cxn modelId="{9886CFE3-76C1-4F83-BCC6-4161F45B22B9}" type="presParOf" srcId="{5098EC4D-5CCB-408C-861D-B16BBF1F8AA3}" destId="{ED34DB4C-2023-46EC-ABC5-22383D0BAC7D}" srcOrd="0" destOrd="0" presId="urn:microsoft.com/office/officeart/2005/8/layout/vList5"/>
    <dgm:cxn modelId="{3B4961B5-A4DC-4E26-A30D-18A45FAE646D}" type="presParOf" srcId="{5098EC4D-5CCB-408C-861D-B16BBF1F8AA3}" destId="{A0B518E9-B0AD-4796-9A50-31B53753840A}" srcOrd="1" destOrd="0" presId="urn:microsoft.com/office/officeart/2005/8/layout/vList5"/>
    <dgm:cxn modelId="{8F1EF285-C455-4090-B4D8-006A7891FE79}" type="presParOf" srcId="{EB17C547-2C04-43C7-8478-5FAFFCDE1A50}" destId="{398F09A3-5A18-41E5-8A58-9AA8155CBCD9}" srcOrd="5" destOrd="0" presId="urn:microsoft.com/office/officeart/2005/8/layout/vList5"/>
    <dgm:cxn modelId="{25C95776-8BE4-4967-ACA2-21FE6A61E0EC}" type="presParOf" srcId="{EB17C547-2C04-43C7-8478-5FAFFCDE1A50}" destId="{AA2E4EF9-762E-468A-BC92-7F3C8D292EC7}" srcOrd="6" destOrd="0" presId="urn:microsoft.com/office/officeart/2005/8/layout/vList5"/>
    <dgm:cxn modelId="{77F497A9-B73D-4EBA-96EC-D526A53BE527}" type="presParOf" srcId="{AA2E4EF9-762E-468A-BC92-7F3C8D292EC7}" destId="{2C0BEC11-9DCA-435D-A345-E67701F1D4CB}" srcOrd="0" destOrd="0" presId="urn:microsoft.com/office/officeart/2005/8/layout/vList5"/>
    <dgm:cxn modelId="{94B7F403-653C-465D-B4D2-91BBE1C6E9CF}" type="presParOf" srcId="{AA2E4EF9-762E-468A-BC92-7F3C8D292EC7}" destId="{449E124F-9E76-4EBD-AC8E-D5864DE823B0}" srcOrd="1" destOrd="0" presId="urn:microsoft.com/office/officeart/2005/8/layout/vList5"/>
    <dgm:cxn modelId="{3BD622A5-4F53-42BE-9E7F-03106DD827CF}" type="presParOf" srcId="{EB17C547-2C04-43C7-8478-5FAFFCDE1A50}" destId="{2C007C1D-4036-4E32-8E74-61E79ACDB2F8}" srcOrd="7" destOrd="0" presId="urn:microsoft.com/office/officeart/2005/8/layout/vList5"/>
    <dgm:cxn modelId="{34A72D28-4FE7-4E41-9DA9-143131688861}" type="presParOf" srcId="{EB17C547-2C04-43C7-8478-5FAFFCDE1A50}" destId="{429811EA-FC43-45C9-AA2A-9A6A7DFEB513}" srcOrd="8" destOrd="0" presId="urn:microsoft.com/office/officeart/2005/8/layout/vList5"/>
    <dgm:cxn modelId="{5FA2ECC0-6210-42DA-827E-CD920F7BEDF0}" type="presParOf" srcId="{429811EA-FC43-45C9-AA2A-9A6A7DFEB513}" destId="{76437891-C1A1-449E-8563-64DEE9523BD0}" srcOrd="0" destOrd="0" presId="urn:microsoft.com/office/officeart/2005/8/layout/vList5"/>
    <dgm:cxn modelId="{189A62A7-CF98-4F60-B664-78A51EE711A9}" type="presParOf" srcId="{429811EA-FC43-45C9-AA2A-9A6A7DFEB513}" destId="{37FB998F-A8EE-4894-8378-D8F9C905B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2D9B82-3F5D-48E0-A4AA-D0371FD2BE5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AD8D3E-C353-4E90-BB49-BA47D630C01B}">
      <dgm:prSet phldrT="[Text]"/>
      <dgm:spPr/>
      <dgm:t>
        <a:bodyPr/>
        <a:lstStyle/>
        <a:p>
          <a:r>
            <a:rPr lang="en-US" b="1" dirty="0"/>
            <a:t>Trademark</a:t>
          </a:r>
        </a:p>
      </dgm:t>
    </dgm:pt>
    <dgm:pt modelId="{B1962AFB-0FF0-4403-952C-3B84DDEDA3BD}" type="parTrans" cxnId="{99A067D5-872E-4E9B-9F67-C23179992BA1}">
      <dgm:prSet/>
      <dgm:spPr/>
      <dgm:t>
        <a:bodyPr/>
        <a:lstStyle/>
        <a:p>
          <a:endParaRPr lang="en-US"/>
        </a:p>
      </dgm:t>
    </dgm:pt>
    <dgm:pt modelId="{935FDF4D-D37A-4A97-9A32-55CFEE683D8A}" type="sibTrans" cxnId="{99A067D5-872E-4E9B-9F67-C23179992BA1}">
      <dgm:prSet/>
      <dgm:spPr/>
      <dgm:t>
        <a:bodyPr/>
        <a:lstStyle/>
        <a:p>
          <a:endParaRPr lang="en-US"/>
        </a:p>
      </dgm:t>
    </dgm:pt>
    <dgm:pt modelId="{64868762-E91C-46A1-8004-8683785D22E0}">
      <dgm:prSet phldrT="[Text]"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10 years</a:t>
          </a:r>
        </a:p>
      </dgm:t>
    </dgm:pt>
    <dgm:pt modelId="{95E003D1-D560-4C9D-9045-F5BB4F7C40F2}" type="parTrans" cxnId="{8F6D3950-8CAB-440B-9F53-E24F3BD2C0C0}">
      <dgm:prSet/>
      <dgm:spPr/>
      <dgm:t>
        <a:bodyPr/>
        <a:lstStyle/>
        <a:p>
          <a:endParaRPr lang="en-US"/>
        </a:p>
      </dgm:t>
    </dgm:pt>
    <dgm:pt modelId="{5E3F08AE-1FE9-4821-82C4-EEB6DF8B6A91}" type="sibTrans" cxnId="{8F6D3950-8CAB-440B-9F53-E24F3BD2C0C0}">
      <dgm:prSet/>
      <dgm:spPr/>
      <dgm:t>
        <a:bodyPr/>
        <a:lstStyle/>
        <a:p>
          <a:endParaRPr lang="en-US"/>
        </a:p>
      </dgm:t>
    </dgm:pt>
    <dgm:pt modelId="{76BC0A8F-8300-48A8-9777-F75BFD2C922B}">
      <dgm:prSet phldrT="[Text]"/>
      <dgm:spPr/>
      <dgm:t>
        <a:bodyPr/>
        <a:lstStyle/>
        <a:p>
          <a:r>
            <a:rPr lang="en-US" b="1" dirty="0"/>
            <a:t>Copyright</a:t>
          </a:r>
        </a:p>
      </dgm:t>
    </dgm:pt>
    <dgm:pt modelId="{ED5F2619-F60A-451D-80B0-096E9894B312}" type="parTrans" cxnId="{EA83CD4D-D9FB-4C8B-8766-D7461D54B15D}">
      <dgm:prSet/>
      <dgm:spPr/>
      <dgm:t>
        <a:bodyPr/>
        <a:lstStyle/>
        <a:p>
          <a:endParaRPr lang="en-US"/>
        </a:p>
      </dgm:t>
    </dgm:pt>
    <dgm:pt modelId="{1A716CAB-29B6-48C3-8EEE-0C5190CFD597}" type="sibTrans" cxnId="{EA83CD4D-D9FB-4C8B-8766-D7461D54B15D}">
      <dgm:prSet/>
      <dgm:spPr/>
      <dgm:t>
        <a:bodyPr/>
        <a:lstStyle/>
        <a:p>
          <a:endParaRPr lang="en-US"/>
        </a:p>
      </dgm:t>
    </dgm:pt>
    <dgm:pt modelId="{71F9A0D0-DB7A-4D2D-BC1F-6C9BD5325BDC}">
      <dgm:prSet phldrT="[Text]"/>
      <dgm:spPr/>
      <dgm:t>
        <a:bodyPr/>
        <a:lstStyle/>
        <a:p>
          <a:r>
            <a:rPr lang="en-US" dirty="0"/>
            <a:t>50 years after his death</a:t>
          </a:r>
        </a:p>
      </dgm:t>
    </dgm:pt>
    <dgm:pt modelId="{EE6A2B3E-D8A0-4BB0-941A-C017A51E4BCA}" type="parTrans" cxnId="{83B5C9BB-1135-4B91-A78D-E7D38DD89605}">
      <dgm:prSet/>
      <dgm:spPr/>
      <dgm:t>
        <a:bodyPr/>
        <a:lstStyle/>
        <a:p>
          <a:endParaRPr lang="en-US"/>
        </a:p>
      </dgm:t>
    </dgm:pt>
    <dgm:pt modelId="{AFFE1B99-376E-45E6-8354-14F51D1B4134}" type="sibTrans" cxnId="{83B5C9BB-1135-4B91-A78D-E7D38DD89605}">
      <dgm:prSet/>
      <dgm:spPr/>
      <dgm:t>
        <a:bodyPr/>
        <a:lstStyle/>
        <a:p>
          <a:endParaRPr lang="en-US"/>
        </a:p>
      </dgm:t>
    </dgm:pt>
    <dgm:pt modelId="{161898E7-9CDA-40B6-8769-0515C94FF550}" type="pres">
      <dgm:prSet presAssocID="{312D9B82-3F5D-48E0-A4AA-D0371FD2BE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49C21A55-BEC2-4D1A-9E3D-851D77AD2AD9}" type="pres">
      <dgm:prSet presAssocID="{B2AD8D3E-C353-4E90-BB49-BA47D630C01B}" presName="composite" presStyleCnt="0"/>
      <dgm:spPr/>
    </dgm:pt>
    <dgm:pt modelId="{A7564948-1705-4DFE-8689-6AF287BE076F}" type="pres">
      <dgm:prSet presAssocID="{B2AD8D3E-C353-4E90-BB49-BA47D630C01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411CC10-FB7C-42D9-8801-98CA60524507}" type="pres">
      <dgm:prSet presAssocID="{B2AD8D3E-C353-4E90-BB49-BA47D630C01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00EB83A3-3FF3-451F-9E53-8685CCCB57F2}" type="pres">
      <dgm:prSet presAssocID="{935FDF4D-D37A-4A97-9A32-55CFEE683D8A}" presName="sp" presStyleCnt="0"/>
      <dgm:spPr/>
    </dgm:pt>
    <dgm:pt modelId="{D88C7A65-9B2D-40AD-964A-E432FDAC44A6}" type="pres">
      <dgm:prSet presAssocID="{76BC0A8F-8300-48A8-9777-F75BFD2C922B}" presName="composite" presStyleCnt="0"/>
      <dgm:spPr/>
    </dgm:pt>
    <dgm:pt modelId="{26D877F3-A188-48CE-AB23-F8EACA24127E}" type="pres">
      <dgm:prSet presAssocID="{76BC0A8F-8300-48A8-9777-F75BFD2C922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C8D78A13-22C6-406D-8089-33983EEB9E09}" type="pres">
      <dgm:prSet presAssocID="{76BC0A8F-8300-48A8-9777-F75BFD2C922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7EBC9E40-75C2-4687-A4E9-4D5E13F6C12D}" type="presOf" srcId="{312D9B82-3F5D-48E0-A4AA-D0371FD2BE55}" destId="{161898E7-9CDA-40B6-8769-0515C94FF550}" srcOrd="0" destOrd="0" presId="urn:microsoft.com/office/officeart/2005/8/layout/chevron2"/>
    <dgm:cxn modelId="{0A98BB9C-22E4-4E9B-8C30-20DAF4C72CB5}" type="presOf" srcId="{B2AD8D3E-C353-4E90-BB49-BA47D630C01B}" destId="{A7564948-1705-4DFE-8689-6AF287BE076F}" srcOrd="0" destOrd="0" presId="urn:microsoft.com/office/officeart/2005/8/layout/chevron2"/>
    <dgm:cxn modelId="{6EB1D404-30B0-4E04-A25B-6545BB2998DC}" type="presOf" srcId="{64868762-E91C-46A1-8004-8683785D22E0}" destId="{A411CC10-FB7C-42D9-8801-98CA60524507}" srcOrd="0" destOrd="0" presId="urn:microsoft.com/office/officeart/2005/8/layout/chevron2"/>
    <dgm:cxn modelId="{4AD5E225-768F-4313-B18F-BFE8DA6879EC}" type="presOf" srcId="{71F9A0D0-DB7A-4D2D-BC1F-6C9BD5325BDC}" destId="{C8D78A13-22C6-406D-8089-33983EEB9E09}" srcOrd="0" destOrd="0" presId="urn:microsoft.com/office/officeart/2005/8/layout/chevron2"/>
    <dgm:cxn modelId="{83B5C9BB-1135-4B91-A78D-E7D38DD89605}" srcId="{76BC0A8F-8300-48A8-9777-F75BFD2C922B}" destId="{71F9A0D0-DB7A-4D2D-BC1F-6C9BD5325BDC}" srcOrd="0" destOrd="0" parTransId="{EE6A2B3E-D8A0-4BB0-941A-C017A51E4BCA}" sibTransId="{AFFE1B99-376E-45E6-8354-14F51D1B4134}"/>
    <dgm:cxn modelId="{2F877156-E669-4869-9183-F335FA502D04}" type="presOf" srcId="{76BC0A8F-8300-48A8-9777-F75BFD2C922B}" destId="{26D877F3-A188-48CE-AB23-F8EACA24127E}" srcOrd="0" destOrd="0" presId="urn:microsoft.com/office/officeart/2005/8/layout/chevron2"/>
    <dgm:cxn modelId="{99A067D5-872E-4E9B-9F67-C23179992BA1}" srcId="{312D9B82-3F5D-48E0-A4AA-D0371FD2BE55}" destId="{B2AD8D3E-C353-4E90-BB49-BA47D630C01B}" srcOrd="0" destOrd="0" parTransId="{B1962AFB-0FF0-4403-952C-3B84DDEDA3BD}" sibTransId="{935FDF4D-D37A-4A97-9A32-55CFEE683D8A}"/>
    <dgm:cxn modelId="{8F6D3950-8CAB-440B-9F53-E24F3BD2C0C0}" srcId="{B2AD8D3E-C353-4E90-BB49-BA47D630C01B}" destId="{64868762-E91C-46A1-8004-8683785D22E0}" srcOrd="0" destOrd="0" parTransId="{95E003D1-D560-4C9D-9045-F5BB4F7C40F2}" sibTransId="{5E3F08AE-1FE9-4821-82C4-EEB6DF8B6A91}"/>
    <dgm:cxn modelId="{EA83CD4D-D9FB-4C8B-8766-D7461D54B15D}" srcId="{312D9B82-3F5D-48E0-A4AA-D0371FD2BE55}" destId="{76BC0A8F-8300-48A8-9777-F75BFD2C922B}" srcOrd="1" destOrd="0" parTransId="{ED5F2619-F60A-451D-80B0-096E9894B312}" sibTransId="{1A716CAB-29B6-48C3-8EEE-0C5190CFD597}"/>
    <dgm:cxn modelId="{C6863B7F-6876-4EA8-B4D0-A45D6C632484}" type="presParOf" srcId="{161898E7-9CDA-40B6-8769-0515C94FF550}" destId="{49C21A55-BEC2-4D1A-9E3D-851D77AD2AD9}" srcOrd="0" destOrd="0" presId="urn:microsoft.com/office/officeart/2005/8/layout/chevron2"/>
    <dgm:cxn modelId="{BD4B959A-A34F-4438-A47C-4ECCF0D20DCB}" type="presParOf" srcId="{49C21A55-BEC2-4D1A-9E3D-851D77AD2AD9}" destId="{A7564948-1705-4DFE-8689-6AF287BE076F}" srcOrd="0" destOrd="0" presId="urn:microsoft.com/office/officeart/2005/8/layout/chevron2"/>
    <dgm:cxn modelId="{DCAD564E-BB0D-4A01-B039-9062E228D10F}" type="presParOf" srcId="{49C21A55-BEC2-4D1A-9E3D-851D77AD2AD9}" destId="{A411CC10-FB7C-42D9-8801-98CA60524507}" srcOrd="1" destOrd="0" presId="urn:microsoft.com/office/officeart/2005/8/layout/chevron2"/>
    <dgm:cxn modelId="{054BE74B-3595-4E73-AF89-C9118D316433}" type="presParOf" srcId="{161898E7-9CDA-40B6-8769-0515C94FF550}" destId="{00EB83A3-3FF3-451F-9E53-8685CCCB57F2}" srcOrd="1" destOrd="0" presId="urn:microsoft.com/office/officeart/2005/8/layout/chevron2"/>
    <dgm:cxn modelId="{F33A03AE-6A71-489F-AB94-410D667EED75}" type="presParOf" srcId="{161898E7-9CDA-40B6-8769-0515C94FF550}" destId="{D88C7A65-9B2D-40AD-964A-E432FDAC44A6}" srcOrd="2" destOrd="0" presId="urn:microsoft.com/office/officeart/2005/8/layout/chevron2"/>
    <dgm:cxn modelId="{3E0ECCD3-3C60-4FBA-BE5C-C33642E144BD}" type="presParOf" srcId="{D88C7A65-9B2D-40AD-964A-E432FDAC44A6}" destId="{26D877F3-A188-48CE-AB23-F8EACA24127E}" srcOrd="0" destOrd="0" presId="urn:microsoft.com/office/officeart/2005/8/layout/chevron2"/>
    <dgm:cxn modelId="{50C6DC62-1CA8-4974-9E6B-D26B08EC6430}" type="presParOf" srcId="{D88C7A65-9B2D-40AD-964A-E432FDAC44A6}" destId="{C8D78A13-22C6-406D-8089-33983EEB9E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61D81-4F1B-4693-A1F0-785F866C5918}">
      <dsp:nvSpPr>
        <dsp:cNvPr id="0" name=""/>
        <dsp:cNvSpPr/>
      </dsp:nvSpPr>
      <dsp:spPr>
        <a:xfrm>
          <a:off x="44108" y="0"/>
          <a:ext cx="7271091" cy="922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latin typeface="Arial" pitchFamily="34" charset="0"/>
              <a:cs typeface="Arial" pitchFamily="34" charset="0"/>
            </a:rPr>
            <a:t>Part I</a:t>
          </a:r>
          <a:r>
            <a:rPr lang="en-US" sz="2300" kern="1200" dirty="0">
              <a:latin typeface="Arial" pitchFamily="34" charset="0"/>
              <a:cs typeface="Arial" pitchFamily="34" charset="0"/>
            </a:rPr>
            <a:t>:	The main part of SD form (RM4)</a:t>
          </a:r>
        </a:p>
      </dsp:txBody>
      <dsp:txXfrm>
        <a:off x="44108" y="0"/>
        <a:ext cx="7271091" cy="922342"/>
      </dsp:txXfrm>
    </dsp:sp>
    <dsp:sp modelId="{0D8B860B-903D-4228-8668-D14A5450355E}">
      <dsp:nvSpPr>
        <dsp:cNvPr id="0" name=""/>
        <dsp:cNvSpPr/>
      </dsp:nvSpPr>
      <dsp:spPr>
        <a:xfrm>
          <a:off x="0" y="1168406"/>
          <a:ext cx="7304142" cy="144623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Part II </a:t>
          </a:r>
          <a:r>
            <a:rPr lang="en-US" sz="23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(RM2 each Exhibit)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itchFamily="34" charset="0"/>
              <a:cs typeface="Arial" pitchFamily="34" charset="0"/>
            </a:rPr>
            <a:t>Exhibit 1 - Personal details of the Author/co-inventors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itchFamily="34" charset="0"/>
              <a:cs typeface="Arial" pitchFamily="34" charset="0"/>
            </a:rPr>
            <a:t>Exhibit 2 – Title of the Work &amp; copyright work</a:t>
          </a:r>
        </a:p>
      </dsp:txBody>
      <dsp:txXfrm>
        <a:off x="0" y="1168406"/>
        <a:ext cx="7304142" cy="1446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64948-1705-4DFE-8689-6AF287BE076F}">
      <dsp:nvSpPr>
        <dsp:cNvPr id="0" name=""/>
        <dsp:cNvSpPr/>
      </dsp:nvSpPr>
      <dsp:spPr>
        <a:xfrm rot="5400000">
          <a:off x="-318655" y="319081"/>
          <a:ext cx="2124372" cy="148706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Trademark</a:t>
          </a:r>
        </a:p>
      </dsp:txBody>
      <dsp:txXfrm rot="-5400000">
        <a:off x="1" y="743955"/>
        <a:ext cx="1487060" cy="637312"/>
      </dsp:txXfrm>
    </dsp:sp>
    <dsp:sp modelId="{A411CC10-FB7C-42D9-8801-98CA60524507}">
      <dsp:nvSpPr>
        <dsp:cNvPr id="0" name=""/>
        <dsp:cNvSpPr/>
      </dsp:nvSpPr>
      <dsp:spPr>
        <a:xfrm rot="5400000">
          <a:off x="3653559" y="-2166073"/>
          <a:ext cx="1380842" cy="5713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>
              <a:latin typeface="Arial" pitchFamily="34" charset="0"/>
              <a:cs typeface="Arial" pitchFamily="34" charset="0"/>
            </a:rPr>
            <a:t>10 years</a:t>
          </a:r>
        </a:p>
      </dsp:txBody>
      <dsp:txXfrm rot="-5400000">
        <a:off x="1487061" y="67832"/>
        <a:ext cx="5646432" cy="1246028"/>
      </dsp:txXfrm>
    </dsp:sp>
    <dsp:sp modelId="{26D877F3-A188-48CE-AB23-F8EACA24127E}">
      <dsp:nvSpPr>
        <dsp:cNvPr id="0" name=""/>
        <dsp:cNvSpPr/>
      </dsp:nvSpPr>
      <dsp:spPr>
        <a:xfrm rot="5400000">
          <a:off x="-318655" y="2156258"/>
          <a:ext cx="2124372" cy="1487060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Copyright</a:t>
          </a:r>
        </a:p>
      </dsp:txBody>
      <dsp:txXfrm rot="-5400000">
        <a:off x="1" y="2581132"/>
        <a:ext cx="1487060" cy="637312"/>
      </dsp:txXfrm>
    </dsp:sp>
    <dsp:sp modelId="{C8D78A13-22C6-406D-8089-33983EEB9E09}">
      <dsp:nvSpPr>
        <dsp:cNvPr id="0" name=""/>
        <dsp:cNvSpPr/>
      </dsp:nvSpPr>
      <dsp:spPr>
        <a:xfrm rot="5400000">
          <a:off x="3653559" y="-328896"/>
          <a:ext cx="1380842" cy="5713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/>
            <a:t>50 years after his death</a:t>
          </a:r>
        </a:p>
      </dsp:txBody>
      <dsp:txXfrm rot="-5400000">
        <a:off x="1487061" y="1905009"/>
        <a:ext cx="5646432" cy="1246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3A08-FFDE-444A-8DF7-B356A0867A1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15364-0EB3-468B-9B7F-5AD313BD5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5364-0EB3-468B-9B7F-5AD313BD5A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0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55908-9629-4C51-9056-BB173D5EF4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C-line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39977" y="3232149"/>
            <a:ext cx="6858003" cy="3937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5995568"/>
            <a:ext cx="9144000" cy="862435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84500" y="2270128"/>
            <a:ext cx="57023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spc="-150">
                <a:solidFill>
                  <a:schemeClr val="bg1"/>
                </a:solidFill>
                <a:latin typeface="Gotham Bold"/>
                <a:cs typeface="Gotham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84500" y="3771900"/>
            <a:ext cx="57023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92917"/>
            <a:ext cx="7061886" cy="302007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MY" sz="1000" dirty="0">
                <a:solidFill>
                  <a:srgbClr val="FFFFC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Organized by :    </a:t>
            </a:r>
            <a:r>
              <a:rPr lang="en-MY" sz="1400" b="1" dirty="0">
                <a:solidFill>
                  <a:srgbClr val="FFFFC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Centre for Commercialization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9693" y="6008178"/>
            <a:ext cx="1438568" cy="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7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4100"/>
            <a:ext cx="3008313" cy="789494"/>
          </a:xfrm>
        </p:spPr>
        <p:txBody>
          <a:bodyPr anchor="t"/>
          <a:lstStyle>
            <a:lvl1pPr algn="l">
              <a:defRPr sz="2000" b="1">
                <a:solidFill>
                  <a:srgbClr val="4F81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4100"/>
            <a:ext cx="5111750" cy="506206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853595"/>
            <a:ext cx="3008313" cy="4272571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47" indent="0">
              <a:buNone/>
              <a:defRPr sz="900"/>
            </a:lvl4pPr>
            <a:lvl5pPr marL="1828329" indent="0">
              <a:buNone/>
              <a:defRPr sz="900"/>
            </a:lvl5pPr>
            <a:lvl6pPr marL="2285411" indent="0">
              <a:buNone/>
              <a:defRPr sz="900"/>
            </a:lvl6pPr>
            <a:lvl7pPr marL="2742493" indent="0">
              <a:buNone/>
              <a:defRPr sz="900"/>
            </a:lvl7pPr>
            <a:lvl8pPr marL="3199576" indent="0">
              <a:buNone/>
              <a:defRPr sz="900"/>
            </a:lvl8pPr>
            <a:lvl9pPr marL="36566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443"/>
            <a:ext cx="5486400" cy="382589"/>
          </a:xfrm>
        </p:spPr>
        <p:txBody>
          <a:bodyPr anchor="ctr">
            <a:normAutofit/>
          </a:bodyPr>
          <a:lstStyle>
            <a:lvl1pPr algn="ctr">
              <a:defRPr sz="1600" b="1" spc="0">
                <a:solidFill>
                  <a:srgbClr val="4F81BD"/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5990"/>
            <a:ext cx="5486400" cy="804863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47" indent="0">
              <a:buNone/>
              <a:defRPr sz="900"/>
            </a:lvl4pPr>
            <a:lvl5pPr marL="1828329" indent="0">
              <a:buNone/>
              <a:defRPr sz="900"/>
            </a:lvl5pPr>
            <a:lvl6pPr marL="2285411" indent="0">
              <a:buNone/>
              <a:defRPr sz="900"/>
            </a:lvl6pPr>
            <a:lvl7pPr marL="2742493" indent="0">
              <a:buNone/>
              <a:defRPr sz="900"/>
            </a:lvl7pPr>
            <a:lvl8pPr marL="3199576" indent="0">
              <a:buNone/>
              <a:defRPr sz="900"/>
            </a:lvl8pPr>
            <a:lvl9pPr marL="36566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2"/>
            <a:ext cx="9144000" cy="1052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52" y="308934"/>
            <a:ext cx="8820800" cy="4565325"/>
          </a:xfrm>
          <a:ln w="57150" cmpd="sng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47" indent="0">
              <a:buNone/>
              <a:defRPr sz="2000"/>
            </a:lvl4pPr>
            <a:lvl5pPr marL="1828329" indent="0">
              <a:buNone/>
              <a:defRPr sz="2000"/>
            </a:lvl5pPr>
            <a:lvl6pPr marL="2285411" indent="0">
              <a:buNone/>
              <a:defRPr sz="2000"/>
            </a:lvl6pPr>
            <a:lvl7pPr marL="2742493" indent="0">
              <a:buNone/>
              <a:defRPr sz="2000"/>
            </a:lvl7pPr>
            <a:lvl8pPr marL="3199576" indent="0">
              <a:buNone/>
              <a:defRPr sz="2000"/>
            </a:lvl8pPr>
            <a:lvl9pPr marL="365665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163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2" y="5572217"/>
            <a:ext cx="2642808" cy="668639"/>
          </a:xfrm>
        </p:spPr>
        <p:txBody>
          <a:bodyPr anchor="t">
            <a:normAutofit/>
          </a:bodyPr>
          <a:lstStyle>
            <a:lvl1pPr algn="l">
              <a:defRPr sz="1600" b="1" spc="0">
                <a:solidFill>
                  <a:srgbClr val="4F81BD"/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4591" y="5572217"/>
            <a:ext cx="5823330" cy="66863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47" indent="0">
              <a:buNone/>
              <a:defRPr sz="900"/>
            </a:lvl4pPr>
            <a:lvl5pPr marL="1828329" indent="0">
              <a:buNone/>
              <a:defRPr sz="900"/>
            </a:lvl5pPr>
            <a:lvl6pPr marL="2285411" indent="0">
              <a:buNone/>
              <a:defRPr sz="900"/>
            </a:lvl6pPr>
            <a:lvl7pPr marL="2742493" indent="0">
              <a:buNone/>
              <a:defRPr sz="900"/>
            </a:lvl7pPr>
            <a:lvl8pPr marL="3199576" indent="0">
              <a:buNone/>
              <a:defRPr sz="900"/>
            </a:lvl8pPr>
            <a:lvl9pPr marL="36566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114422"/>
            <a:ext cx="9144000" cy="1052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781" y="228838"/>
            <a:ext cx="4183014" cy="2448575"/>
          </a:xfrm>
          <a:ln w="3175" cmpd="sng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47" indent="0">
              <a:buNone/>
              <a:defRPr sz="2000"/>
            </a:lvl4pPr>
            <a:lvl5pPr marL="1828329" indent="0">
              <a:buNone/>
              <a:defRPr sz="2000"/>
            </a:lvl5pPr>
            <a:lvl6pPr marL="2285411" indent="0">
              <a:buNone/>
              <a:defRPr sz="2000"/>
            </a:lvl6pPr>
            <a:lvl7pPr marL="2742493" indent="0">
              <a:buNone/>
              <a:defRPr sz="2000"/>
            </a:lvl7pPr>
            <a:lvl8pPr marL="3199576" indent="0">
              <a:buNone/>
              <a:defRPr sz="2000"/>
            </a:lvl8pPr>
            <a:lvl9pPr marL="365665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632874" y="228838"/>
            <a:ext cx="4165046" cy="2448575"/>
          </a:xfrm>
          <a:ln w="3175" cmpd="sng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47" indent="0">
              <a:buNone/>
              <a:defRPr sz="2000"/>
            </a:lvl4pPr>
            <a:lvl5pPr marL="1828329" indent="0">
              <a:buNone/>
              <a:defRPr sz="2000"/>
            </a:lvl5pPr>
            <a:lvl6pPr marL="2285411" indent="0">
              <a:buNone/>
              <a:defRPr sz="2000"/>
            </a:lvl6pPr>
            <a:lvl7pPr marL="2742493" indent="0">
              <a:buNone/>
              <a:defRPr sz="2000"/>
            </a:lvl7pPr>
            <a:lvl8pPr marL="3199576" indent="0">
              <a:buNone/>
              <a:defRPr sz="2000"/>
            </a:lvl8pPr>
            <a:lvl9pPr marL="365665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331781" y="2749790"/>
            <a:ext cx="4183014" cy="2753927"/>
          </a:xfrm>
          <a:ln w="3175" cmpd="sng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47" indent="0">
              <a:buNone/>
              <a:defRPr sz="2000"/>
            </a:lvl4pPr>
            <a:lvl5pPr marL="1828329" indent="0">
              <a:buNone/>
              <a:defRPr sz="2000"/>
            </a:lvl5pPr>
            <a:lvl6pPr marL="2285411" indent="0">
              <a:buNone/>
              <a:defRPr sz="2000"/>
            </a:lvl6pPr>
            <a:lvl7pPr marL="2742493" indent="0">
              <a:buNone/>
              <a:defRPr sz="2000"/>
            </a:lvl7pPr>
            <a:lvl8pPr marL="3199576" indent="0">
              <a:buNone/>
              <a:defRPr sz="2000"/>
            </a:lvl8pPr>
            <a:lvl9pPr marL="365665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632872" y="2749790"/>
            <a:ext cx="4165047" cy="2753927"/>
          </a:xfrm>
          <a:ln w="3175" cmpd="sng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47" indent="0">
              <a:buNone/>
              <a:defRPr sz="2000"/>
            </a:lvl4pPr>
            <a:lvl5pPr marL="1828329" indent="0">
              <a:buNone/>
              <a:defRPr sz="2000"/>
            </a:lvl5pPr>
            <a:lvl6pPr marL="2285411" indent="0">
              <a:buNone/>
              <a:defRPr sz="2000"/>
            </a:lvl6pPr>
            <a:lvl7pPr marL="2742493" indent="0">
              <a:buNone/>
              <a:defRPr sz="2000"/>
            </a:lvl7pPr>
            <a:lvl8pPr marL="3199576" indent="0">
              <a:buNone/>
              <a:defRPr sz="2000"/>
            </a:lvl8pPr>
            <a:lvl9pPr marL="365665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826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018"/>
            <a:ext cx="7823198" cy="4783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6224407"/>
            <a:ext cx="9144000" cy="634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TC-line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892454" y="2778048"/>
            <a:ext cx="5949800" cy="393705"/>
          </a:xfrm>
          <a:prstGeom prst="rect">
            <a:avLst/>
          </a:prstGeom>
        </p:spPr>
      </p:pic>
      <p:pic>
        <p:nvPicPr>
          <p:cNvPr id="9" name="Picture 8" descr="tc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5236" y="6281614"/>
            <a:ext cx="743133" cy="2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1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ex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6474" y="1052659"/>
            <a:ext cx="835173" cy="5073505"/>
          </a:xfrm>
        </p:spPr>
        <p:txBody>
          <a:bodyPr vert="eaVert" anchor="t"/>
          <a:lstStyle>
            <a:lvl1pPr>
              <a:defRPr>
                <a:solidFill>
                  <a:srgbClr val="4F81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052659"/>
            <a:ext cx="6876305" cy="50735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6224407"/>
            <a:ext cx="9144000" cy="634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pic>
        <p:nvPicPr>
          <p:cNvPr id="9" name="Picture 8" descr="tc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5236" y="6281614"/>
            <a:ext cx="743133" cy="256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1"/>
            <a:ext cx="9144000" cy="9267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TC-line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892454" y="2778048"/>
            <a:ext cx="5949800" cy="3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4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879" indent="0" algn="ctr">
              <a:buNone/>
              <a:defRPr sz="1800"/>
            </a:lvl3pPr>
            <a:lvl4pPr marL="1370819" indent="0" algn="ctr">
              <a:buNone/>
              <a:defRPr sz="1600"/>
            </a:lvl4pPr>
            <a:lvl5pPr marL="1827758" indent="0" algn="ctr">
              <a:buNone/>
              <a:defRPr sz="1600"/>
            </a:lvl5pPr>
            <a:lvl6pPr marL="2284697" indent="0" algn="ctr">
              <a:buNone/>
              <a:defRPr sz="1600"/>
            </a:lvl6pPr>
            <a:lvl7pPr marL="2741636" indent="0" algn="ctr">
              <a:buNone/>
              <a:defRPr sz="1600"/>
            </a:lvl7pPr>
            <a:lvl8pPr marL="3198577" indent="0" algn="ctr">
              <a:buNone/>
              <a:defRPr sz="1600"/>
            </a:lvl8pPr>
            <a:lvl9pPr marL="365551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F70B-0B17-45AE-8FD2-1CFE194E39B1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848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33EA-3DA6-42C7-86AF-6A60A3B416D5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8060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8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B003-7BBE-43CA-85DC-EC9614021632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411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3" y="1825629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9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C845-B1E5-49DB-AF31-787896403C06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164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lides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01" y="6638746"/>
            <a:ext cx="2133600" cy="220035"/>
          </a:xfrm>
        </p:spPr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638746"/>
            <a:ext cx="2895600" cy="22003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2020" y="6638746"/>
            <a:ext cx="2133600" cy="220035"/>
          </a:xfrm>
        </p:spPr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132750"/>
            <a:ext cx="8226311" cy="50687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082" indent="-457082" algn="l">
              <a:buFont typeface="+mj-lt"/>
              <a:buAutoNum type="arabicPeriod"/>
              <a:defRPr sz="2000" b="0" cap="none" spc="0">
                <a:solidFill>
                  <a:srgbClr val="376092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606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5"/>
            <a:ext cx="386873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9" indent="0">
              <a:buNone/>
              <a:defRPr sz="1800" b="1"/>
            </a:lvl3pPr>
            <a:lvl4pPr marL="1370819" indent="0">
              <a:buNone/>
              <a:defRPr sz="1600" b="1"/>
            </a:lvl4pPr>
            <a:lvl5pPr marL="1827758" indent="0">
              <a:buNone/>
              <a:defRPr sz="1600" b="1"/>
            </a:lvl5pPr>
            <a:lvl6pPr marL="2284697" indent="0">
              <a:buNone/>
              <a:defRPr sz="1600" b="1"/>
            </a:lvl6pPr>
            <a:lvl7pPr marL="2741636" indent="0">
              <a:buNone/>
              <a:defRPr sz="1600" b="1"/>
            </a:lvl7pPr>
            <a:lvl8pPr marL="3198577" indent="0">
              <a:buNone/>
              <a:defRPr sz="1600" b="1"/>
            </a:lvl8pPr>
            <a:lvl9pPr marL="36555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6"/>
            <a:ext cx="38687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5"/>
            <a:ext cx="38877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9" indent="0">
              <a:buNone/>
              <a:defRPr sz="1800" b="1"/>
            </a:lvl3pPr>
            <a:lvl4pPr marL="1370819" indent="0">
              <a:buNone/>
              <a:defRPr sz="1600" b="1"/>
            </a:lvl4pPr>
            <a:lvl5pPr marL="1827758" indent="0">
              <a:buNone/>
              <a:defRPr sz="1600" b="1"/>
            </a:lvl5pPr>
            <a:lvl6pPr marL="2284697" indent="0">
              <a:buNone/>
              <a:defRPr sz="1600" b="1"/>
            </a:lvl6pPr>
            <a:lvl7pPr marL="2741636" indent="0">
              <a:buNone/>
              <a:defRPr sz="1600" b="1"/>
            </a:lvl7pPr>
            <a:lvl8pPr marL="3198577" indent="0">
              <a:buNone/>
              <a:defRPr sz="1600" b="1"/>
            </a:lvl8pPr>
            <a:lvl9pPr marL="36555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4D5-7410-43FC-9BC9-F36B5BE180A5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577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1CE0-51F8-4086-9605-5ED03E92BC8A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59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B09A-2EBC-48EE-87B1-5479A60C69AE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3538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9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400"/>
            </a:lvl2pPr>
            <a:lvl3pPr marL="913879" indent="0">
              <a:buNone/>
              <a:defRPr sz="1200"/>
            </a:lvl3pPr>
            <a:lvl4pPr marL="1370819" indent="0">
              <a:buNone/>
              <a:defRPr sz="1000"/>
            </a:lvl4pPr>
            <a:lvl5pPr marL="1827758" indent="0">
              <a:buNone/>
              <a:defRPr sz="1000"/>
            </a:lvl5pPr>
            <a:lvl6pPr marL="2284697" indent="0">
              <a:buNone/>
              <a:defRPr sz="1000"/>
            </a:lvl6pPr>
            <a:lvl7pPr marL="2741636" indent="0">
              <a:buNone/>
              <a:defRPr sz="1000"/>
            </a:lvl7pPr>
            <a:lvl8pPr marL="3198577" indent="0">
              <a:buNone/>
              <a:defRPr sz="1000"/>
            </a:lvl8pPr>
            <a:lvl9pPr marL="365551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B42A-F94E-45A1-BEFF-A377B06F02D0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595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79" indent="0">
              <a:buNone/>
              <a:defRPr sz="2400"/>
            </a:lvl3pPr>
            <a:lvl4pPr marL="1370819" indent="0">
              <a:buNone/>
              <a:defRPr sz="2000"/>
            </a:lvl4pPr>
            <a:lvl5pPr marL="1827758" indent="0">
              <a:buNone/>
              <a:defRPr sz="2000"/>
            </a:lvl5pPr>
            <a:lvl6pPr marL="2284697" indent="0">
              <a:buNone/>
              <a:defRPr sz="2000"/>
            </a:lvl6pPr>
            <a:lvl7pPr marL="2741636" indent="0">
              <a:buNone/>
              <a:defRPr sz="2000"/>
            </a:lvl7pPr>
            <a:lvl8pPr marL="3198577" indent="0">
              <a:buNone/>
              <a:defRPr sz="2000"/>
            </a:lvl8pPr>
            <a:lvl9pPr marL="365551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400"/>
            </a:lvl2pPr>
            <a:lvl3pPr marL="913879" indent="0">
              <a:buNone/>
              <a:defRPr sz="1200"/>
            </a:lvl3pPr>
            <a:lvl4pPr marL="1370819" indent="0">
              <a:buNone/>
              <a:defRPr sz="1000"/>
            </a:lvl4pPr>
            <a:lvl5pPr marL="1827758" indent="0">
              <a:buNone/>
              <a:defRPr sz="1000"/>
            </a:lvl5pPr>
            <a:lvl6pPr marL="2284697" indent="0">
              <a:buNone/>
              <a:defRPr sz="1000"/>
            </a:lvl6pPr>
            <a:lvl7pPr marL="2741636" indent="0">
              <a:buNone/>
              <a:defRPr sz="1000"/>
            </a:lvl7pPr>
            <a:lvl8pPr marL="3198577" indent="0">
              <a:buNone/>
              <a:defRPr sz="1000"/>
            </a:lvl8pPr>
            <a:lvl9pPr marL="365551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C262-8BA6-48FC-A0BD-5117344CDC18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0164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BCEB-2153-4BD0-B960-A10FB04AA4E8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184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46DB-8CD6-4833-BA26-E034B2A4243B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315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E9D17-26A8-46AC-A401-FAFEC1BD2238}" type="slidenum">
              <a:rPr lang="en-MY" smtClean="0">
                <a:solidFill>
                  <a:prstClr val="black"/>
                </a:solidFill>
              </a:rPr>
              <a:pPr/>
              <a:t>‹#›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312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" y="4267200"/>
            <a:ext cx="9144000" cy="457200"/>
            <a:chOff x="0" y="3505200"/>
            <a:chExt cx="9144000" cy="285750"/>
          </a:xfrm>
          <a:solidFill>
            <a:srgbClr val="162E6A"/>
          </a:solidFill>
        </p:grpSpPr>
        <p:sp>
          <p:nvSpPr>
            <p:cNvPr id="3" name="Rectangle 2"/>
            <p:cNvSpPr/>
            <p:nvPr/>
          </p:nvSpPr>
          <p:spPr>
            <a:xfrm>
              <a:off x="0" y="3505200"/>
              <a:ext cx="9144000" cy="1524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" name="Round Diagonal Corner Rectangle 3"/>
            <p:cNvSpPr/>
            <p:nvPr/>
          </p:nvSpPr>
          <p:spPr>
            <a:xfrm rot="10800000" flipH="1">
              <a:off x="6553200" y="3581400"/>
              <a:ext cx="2590800" cy="209550"/>
            </a:xfrm>
            <a:prstGeom prst="round2Diag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8511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" y="4038600"/>
            <a:ext cx="9144000" cy="457200"/>
            <a:chOff x="0" y="3505200"/>
            <a:chExt cx="9144000" cy="285750"/>
          </a:xfrm>
          <a:solidFill>
            <a:srgbClr val="162E6A"/>
          </a:solidFill>
        </p:grpSpPr>
        <p:sp>
          <p:nvSpPr>
            <p:cNvPr id="3" name="Rectangle 2"/>
            <p:cNvSpPr/>
            <p:nvPr/>
          </p:nvSpPr>
          <p:spPr>
            <a:xfrm>
              <a:off x="0" y="3505200"/>
              <a:ext cx="9144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" name="Round Diagonal Corner Rectangle 3"/>
            <p:cNvSpPr/>
            <p:nvPr/>
          </p:nvSpPr>
          <p:spPr>
            <a:xfrm rot="10800000" flipH="1">
              <a:off x="6553200" y="3581400"/>
              <a:ext cx="2590800" cy="209550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77720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9591" t="11420" r="20493" b="2116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0"/>
            </a:srgbClr>
          </a:solidFill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865" y="6436839"/>
            <a:ext cx="7061886" cy="302007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MY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Organized by:    </a:t>
            </a:r>
            <a:r>
              <a:rPr lang="en-MY" sz="1400" b="1" dirty="0">
                <a:solidFill>
                  <a:schemeClr val="tx2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Centre for Commercialization</a:t>
            </a:r>
          </a:p>
        </p:txBody>
      </p:sp>
      <p:pic>
        <p:nvPicPr>
          <p:cNvPr id="10" name="Picture 2" descr="http://www.utem.edu.my/portal/image/newlogo/LogoJawiUTeM_blue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6" t="23612" r="30339" b="40257"/>
          <a:stretch/>
        </p:blipFill>
        <p:spPr bwMode="auto">
          <a:xfrm>
            <a:off x="1242086" y="61905"/>
            <a:ext cx="1344074" cy="7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6" y="85958"/>
            <a:ext cx="990970" cy="717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9693" y="5943884"/>
            <a:ext cx="1438568" cy="785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63" y="-43268"/>
            <a:ext cx="5377882" cy="6178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/>
          <p:nvPr/>
        </p:nvGrpSpPr>
        <p:grpSpPr>
          <a:xfrm>
            <a:off x="1" y="4038600"/>
            <a:ext cx="9144000" cy="457200"/>
            <a:chOff x="0" y="3505200"/>
            <a:chExt cx="9144000" cy="285750"/>
          </a:xfrm>
          <a:solidFill>
            <a:srgbClr val="162E6A"/>
          </a:solidFill>
        </p:grpSpPr>
        <p:sp>
          <p:nvSpPr>
            <p:cNvPr id="4" name="Rectangle 3"/>
            <p:cNvSpPr/>
            <p:nvPr/>
          </p:nvSpPr>
          <p:spPr>
            <a:xfrm>
              <a:off x="0" y="3505200"/>
              <a:ext cx="9144000" cy="1524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5" name="Round Diagonal Corner Rectangle 4"/>
            <p:cNvSpPr/>
            <p:nvPr/>
          </p:nvSpPr>
          <p:spPr>
            <a:xfrm rot="10800000" flipH="1">
              <a:off x="6553200" y="3581400"/>
              <a:ext cx="2590800" cy="209550"/>
            </a:xfrm>
            <a:prstGeom prst="round2Diag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45626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" y="4038600"/>
            <a:ext cx="9144000" cy="457200"/>
            <a:chOff x="0" y="3505200"/>
            <a:chExt cx="9144000" cy="285750"/>
          </a:xfrm>
          <a:solidFill>
            <a:srgbClr val="162E6A"/>
          </a:solidFill>
        </p:grpSpPr>
        <p:sp>
          <p:nvSpPr>
            <p:cNvPr id="3" name="Rectangle 2"/>
            <p:cNvSpPr/>
            <p:nvPr/>
          </p:nvSpPr>
          <p:spPr>
            <a:xfrm>
              <a:off x="0" y="3505200"/>
              <a:ext cx="9144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" name="Round Diagonal Corner Rectangle 3"/>
            <p:cNvSpPr/>
            <p:nvPr/>
          </p:nvSpPr>
          <p:spPr>
            <a:xfrm rot="10800000" flipH="1">
              <a:off x="6553200" y="3581400"/>
              <a:ext cx="2590800" cy="209550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455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"/>
            <a:ext cx="9144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4038606"/>
            <a:ext cx="9144000" cy="2444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73" tIns="45687" rIns="91373" bIns="45687" anchor="ctr"/>
          <a:lstStyle/>
          <a:p>
            <a:pPr algn="ctr" defTabSz="913736">
              <a:defRPr/>
            </a:pPr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49842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19945" tIns="59973" rIns="119945" bIns="59973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19945" tIns="59973" rIns="119945" bIns="59973"/>
          <a:lstStyle>
            <a:lvl1pPr defTabSz="913736">
              <a:defRPr>
                <a:latin typeface="Arial" pitchFamily="34" charset="0"/>
              </a:defRPr>
            </a:lvl1pPr>
          </a:lstStyle>
          <a:p>
            <a:fld id="{978B3219-5249-41C0-9F3B-00238BFB354C}" type="datetime1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lIns="119945" tIns="59973" rIns="119945" bIns="59973"/>
          <a:lstStyle>
            <a:lvl1pPr defTabSz="913736">
              <a:defRPr>
                <a:latin typeface="Arial" pitchFamily="34" charset="0"/>
              </a:defRPr>
            </a:lvl1pPr>
          </a:lstStyle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E9D17-26A8-46AC-A401-FAFEC1BD2238}" type="slidenum">
              <a:rPr lang="en-MY" smtClean="0">
                <a:solidFill>
                  <a:prstClr val="black"/>
                </a:solidFill>
              </a:rPr>
              <a:pPr/>
              <a:t>‹#›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13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19945" tIns="59973" rIns="119945" bIns="59973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lIns="119945" tIns="59973" rIns="119945" bIns="599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19945" tIns="59973" rIns="119945" bIns="59973"/>
          <a:lstStyle>
            <a:lvl1pPr defTabSz="913736">
              <a:defRPr/>
            </a:lvl1pPr>
          </a:lstStyle>
          <a:p>
            <a:fld id="{E8AB7DB6-6B10-4A72-8193-A6927124B21C}" type="datetime1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lIns="119945" tIns="59973" rIns="119945" bIns="59973"/>
          <a:lstStyle>
            <a:lvl1pPr defTabSz="913736">
              <a:defRPr/>
            </a:lvl1pPr>
          </a:lstStyle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9D17-26A8-46AC-A401-FAFEC1BD2238}" type="slidenum">
              <a:rPr lang="en-MY" smtClean="0">
                <a:solidFill>
                  <a:prstClr val="black"/>
                </a:solidFill>
              </a:rPr>
              <a:pPr/>
              <a:t>‹#›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4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879" indent="0" algn="ctr">
              <a:buNone/>
              <a:defRPr sz="1800"/>
            </a:lvl3pPr>
            <a:lvl4pPr marL="1370819" indent="0" algn="ctr">
              <a:buNone/>
              <a:defRPr sz="1600"/>
            </a:lvl4pPr>
            <a:lvl5pPr marL="1827758" indent="0" algn="ctr">
              <a:buNone/>
              <a:defRPr sz="1600"/>
            </a:lvl5pPr>
            <a:lvl6pPr marL="2284697" indent="0" algn="ctr">
              <a:buNone/>
              <a:defRPr sz="1600"/>
            </a:lvl6pPr>
            <a:lvl7pPr marL="2741636" indent="0" algn="ctr">
              <a:buNone/>
              <a:defRPr sz="1600"/>
            </a:lvl7pPr>
            <a:lvl8pPr marL="3198577" indent="0" algn="ctr">
              <a:buNone/>
              <a:defRPr sz="1600"/>
            </a:lvl8pPr>
            <a:lvl9pPr marL="365551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988FF70B-0B17-45AE-8FD2-1CFE194E39B1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8489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5"/>
            <a:ext cx="386873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9" indent="0">
              <a:buNone/>
              <a:defRPr sz="1800" b="1"/>
            </a:lvl3pPr>
            <a:lvl4pPr marL="1370819" indent="0">
              <a:buNone/>
              <a:defRPr sz="1600" b="1"/>
            </a:lvl4pPr>
            <a:lvl5pPr marL="1827758" indent="0">
              <a:buNone/>
              <a:defRPr sz="1600" b="1"/>
            </a:lvl5pPr>
            <a:lvl6pPr marL="2284697" indent="0">
              <a:buNone/>
              <a:defRPr sz="1600" b="1"/>
            </a:lvl6pPr>
            <a:lvl7pPr marL="2741636" indent="0">
              <a:buNone/>
              <a:defRPr sz="1600" b="1"/>
            </a:lvl7pPr>
            <a:lvl8pPr marL="3198577" indent="0">
              <a:buNone/>
              <a:defRPr sz="1600" b="1"/>
            </a:lvl8pPr>
            <a:lvl9pPr marL="36555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6"/>
            <a:ext cx="386873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5"/>
            <a:ext cx="38877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9" indent="0">
              <a:buNone/>
              <a:defRPr sz="1800" b="1"/>
            </a:lvl3pPr>
            <a:lvl4pPr marL="1370819" indent="0">
              <a:buNone/>
              <a:defRPr sz="1600" b="1"/>
            </a:lvl4pPr>
            <a:lvl5pPr marL="1827758" indent="0">
              <a:buNone/>
              <a:defRPr sz="1600" b="1"/>
            </a:lvl5pPr>
            <a:lvl6pPr marL="2284697" indent="0">
              <a:buNone/>
              <a:defRPr sz="1600" b="1"/>
            </a:lvl6pPr>
            <a:lvl7pPr marL="2741636" indent="0">
              <a:buNone/>
              <a:defRPr sz="1600" b="1"/>
            </a:lvl7pPr>
            <a:lvl8pPr marL="3198577" indent="0">
              <a:buNone/>
              <a:defRPr sz="1600" b="1"/>
            </a:lvl8pPr>
            <a:lvl9pPr marL="36555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2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A248A4D5-7410-43FC-9BC9-F36B5BE180A5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577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87400" y="1101272"/>
            <a:ext cx="3193564" cy="1519694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spc="-150" dirty="0">
                <a:solidFill>
                  <a:schemeClr val="accent1">
                    <a:lumMod val="75000"/>
                  </a:schemeClr>
                </a:solidFill>
                <a:latin typeface="Gotham Bold"/>
                <a:cs typeface="Gotham Bold"/>
              </a:rPr>
              <a:t>C</a:t>
            </a:r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/>
                <a:cs typeface="Gotham Bold"/>
              </a:rPr>
              <a:t>ontent</a:t>
            </a:r>
            <a:endParaRPr lang="en-US" sz="2000" spc="-150" dirty="0">
              <a:solidFill>
                <a:schemeClr val="tx1">
                  <a:lumMod val="50000"/>
                  <a:lumOff val="50000"/>
                </a:schemeClr>
              </a:solidFill>
              <a:latin typeface="Gotham ExtraLight"/>
              <a:cs typeface="Gotham ExtraLigh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03701" y="1604964"/>
            <a:ext cx="43561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082" indent="-457082" algn="l">
              <a:buFont typeface="+mj-lt"/>
              <a:buAutoNum type="arabicPeriod"/>
              <a:defRPr sz="2400" b="1" cap="none">
                <a:solidFill>
                  <a:srgbClr val="376092"/>
                </a:solidFill>
                <a:latin typeface="Gotham ExtraLight"/>
                <a:cs typeface="Gotham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1464" y="1609272"/>
            <a:ext cx="0" cy="3445329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" y="1"/>
            <a:ext cx="9144000" cy="1338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01" y="6638746"/>
            <a:ext cx="2133600" cy="220035"/>
          </a:xfrm>
        </p:spPr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638746"/>
            <a:ext cx="2895600" cy="22003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2020" y="6638746"/>
            <a:ext cx="2133600" cy="220035"/>
          </a:xfrm>
        </p:spPr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C-line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33747" y="3232152"/>
            <a:ext cx="6858003" cy="3937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5981700"/>
            <a:ext cx="9144000" cy="876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9255" y="2747964"/>
            <a:ext cx="4134436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cap="none">
                <a:solidFill>
                  <a:srgbClr val="FFFFFF"/>
                </a:solidFill>
                <a:latin typeface="Gotham ExtraLight"/>
                <a:cs typeface="Gotham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1988"/>
            <a:ext cx="2133600" cy="256793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601988"/>
            <a:ext cx="2895600" cy="256793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2635251"/>
            <a:ext cx="0" cy="1587500"/>
          </a:xfrm>
          <a:prstGeom prst="line">
            <a:avLst/>
          </a:prstGeom>
          <a:ln w="19050" cmpd="sng">
            <a:solidFill>
              <a:srgbClr val="F7964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6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Insert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489" y="-43268"/>
            <a:ext cx="5377882" cy="617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132752"/>
            <a:ext cx="7823198" cy="47140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67078"/>
            <a:ext cx="4040188" cy="1007799"/>
          </a:xfrm>
        </p:spPr>
        <p:txBody>
          <a:bodyPr anchor="ctr">
            <a:normAutofit/>
          </a:bodyPr>
          <a:lstStyle>
            <a:lvl1pPr marL="0" indent="0">
              <a:buNone/>
              <a:defRPr sz="2000" b="1" spc="-150">
                <a:solidFill>
                  <a:schemeClr val="accent1"/>
                </a:solidFill>
                <a:latin typeface="Gotham Bold"/>
                <a:cs typeface="Gotham Bold"/>
              </a:defRPr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47" indent="0">
              <a:buNone/>
              <a:defRPr sz="1600" b="1"/>
            </a:lvl4pPr>
            <a:lvl5pPr marL="1828329" indent="0">
              <a:buNone/>
              <a:defRPr sz="1600" b="1"/>
            </a:lvl5pPr>
            <a:lvl6pPr marL="2285411" indent="0">
              <a:buNone/>
              <a:defRPr sz="1600" b="1"/>
            </a:lvl6pPr>
            <a:lvl7pPr marL="2742493" indent="0">
              <a:buNone/>
              <a:defRPr sz="1600" b="1"/>
            </a:lvl7pPr>
            <a:lvl8pPr marL="3199576" indent="0">
              <a:buNone/>
              <a:defRPr sz="1600" b="1"/>
            </a:lvl8pPr>
            <a:lvl9pPr marL="36566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7078"/>
            <a:ext cx="4041775" cy="1007799"/>
          </a:xfrm>
        </p:spPr>
        <p:txBody>
          <a:bodyPr anchor="ctr">
            <a:normAutofit/>
          </a:bodyPr>
          <a:lstStyle>
            <a:lvl1pPr marL="0" indent="0">
              <a:buNone/>
              <a:defRPr sz="2000" b="1" spc="-150">
                <a:solidFill>
                  <a:schemeClr val="accent1"/>
                </a:solidFill>
                <a:latin typeface="Gotham Bold"/>
                <a:cs typeface="Gotham Bold"/>
              </a:defRPr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47" indent="0">
              <a:buNone/>
              <a:defRPr sz="1600" b="1"/>
            </a:lvl4pPr>
            <a:lvl5pPr marL="1828329" indent="0">
              <a:buNone/>
              <a:defRPr sz="1600" b="1"/>
            </a:lvl5pPr>
            <a:lvl6pPr marL="2285411" indent="0">
              <a:buNone/>
              <a:defRPr sz="1600" b="1"/>
            </a:lvl6pPr>
            <a:lvl7pPr marL="2742493" indent="0">
              <a:buNone/>
              <a:defRPr sz="1600" b="1"/>
            </a:lvl7pPr>
            <a:lvl8pPr marL="3199576" indent="0">
              <a:buNone/>
              <a:defRPr sz="1600" b="1"/>
            </a:lvl8pPr>
            <a:lvl9pPr marL="36566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mpty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"/>
            <a:ext cx="9144000" cy="13158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9297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 cstate="print"/>
          <a:srcRect l="19591" t="11420" r="20493" b="2116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0"/>
            </a:srgbClr>
          </a:solidFill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/>
            <a:endParaRPr lang="en-US"/>
          </a:p>
        </p:txBody>
      </p:sp>
      <p:pic>
        <p:nvPicPr>
          <p:cNvPr id="8" name="Picture 7" descr="TC-lines.pn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6352992"/>
            <a:ext cx="9144001" cy="3937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292917"/>
            <a:ext cx="7061886" cy="302007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r>
              <a:rPr lang="en-MY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Organized by:    </a:t>
            </a:r>
            <a:r>
              <a:rPr lang="en-MY" sz="1400" b="1" dirty="0">
                <a:solidFill>
                  <a:schemeClr val="tx2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Centre for Commercialization</a:t>
            </a:r>
          </a:p>
        </p:txBody>
      </p:sp>
      <p:pic>
        <p:nvPicPr>
          <p:cNvPr id="14" name="Picture 2" descr="http://www.utem.edu.my/portal/image/newlogo/LogoJawiUTeM_blue-01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6" t="23612" r="30339" b="40257"/>
          <a:stretch/>
        </p:blipFill>
        <p:spPr bwMode="auto">
          <a:xfrm>
            <a:off x="1242086" y="61905"/>
            <a:ext cx="1344074" cy="7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6" y="85958"/>
            <a:ext cx="990970" cy="717098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 rot="10800000">
            <a:off x="2871483" y="24946"/>
            <a:ext cx="6272518" cy="62927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66116" y="36392"/>
            <a:ext cx="5377882" cy="617832"/>
          </a:xfrm>
          <a:prstGeom prst="rect">
            <a:avLst/>
          </a:prstGeom>
          <a:ln>
            <a:noFill/>
          </a:ln>
        </p:spPr>
        <p:txBody>
          <a:bodyPr vert="horz" lIns="120001" tIns="60001" rIns="120001" bIns="6000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66018"/>
            <a:ext cx="7823197" cy="4783780"/>
          </a:xfrm>
          <a:prstGeom prst="rect">
            <a:avLst/>
          </a:prstGeom>
        </p:spPr>
        <p:txBody>
          <a:bodyPr vert="horz" lIns="120001" tIns="60001" rIns="120001" bIns="600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01" y="6638746"/>
            <a:ext cx="2133600" cy="220035"/>
          </a:xfrm>
          <a:prstGeom prst="rect">
            <a:avLst/>
          </a:prstGeom>
        </p:spPr>
        <p:txBody>
          <a:bodyPr vert="horz" lIns="120001" tIns="60001" rIns="120001" bIns="6000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83DB8F3F-A662-4085-BE48-6914611239E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638746"/>
            <a:ext cx="2895600" cy="220035"/>
          </a:xfrm>
          <a:prstGeom prst="rect">
            <a:avLst/>
          </a:prstGeom>
        </p:spPr>
        <p:txBody>
          <a:bodyPr vert="horz" lIns="120001" tIns="60001" rIns="120001" bIns="6000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815" y="6638746"/>
            <a:ext cx="2133600" cy="220035"/>
          </a:xfrm>
          <a:prstGeom prst="rect">
            <a:avLst/>
          </a:prstGeom>
        </p:spPr>
        <p:txBody>
          <a:bodyPr vert="horz" lIns="120001" tIns="60001" rIns="120001" bIns="6000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E146CDB8-2B32-4372-BBF0-AF96E72DCA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9693" y="5943884"/>
            <a:ext cx="1438568" cy="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5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082" rtl="0" eaLnBrk="1" latinLnBrk="0" hangingPunct="1">
        <a:spcBef>
          <a:spcPct val="0"/>
        </a:spcBef>
        <a:buNone/>
        <a:defRPr sz="2000" kern="1200" spc="-150">
          <a:solidFill>
            <a:schemeClr val="bg1"/>
          </a:solidFill>
          <a:latin typeface="Gotham Bold"/>
          <a:ea typeface="+mj-ea"/>
          <a:cs typeface="Gotham Bold"/>
        </a:defRPr>
      </a:lvl1pPr>
    </p:titleStyle>
    <p:bodyStyle>
      <a:lvl1pPr marL="342812" indent="-34281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Gotham Book"/>
        </a:defRPr>
      </a:lvl1pPr>
      <a:lvl2pPr marL="742759" indent="-285677" algn="l" defTabSz="457082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Gotham Book"/>
          <a:ea typeface="+mn-ea"/>
          <a:cs typeface="Gotham Book"/>
        </a:defRPr>
      </a:lvl2pPr>
      <a:lvl3pPr marL="1142706" indent="-228542" algn="l" defTabSz="457082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95959"/>
          </a:solidFill>
          <a:latin typeface="Gotham Book"/>
          <a:ea typeface="+mn-ea"/>
          <a:cs typeface="Gotham Book"/>
        </a:defRPr>
      </a:lvl3pPr>
      <a:lvl4pPr marL="1599788" indent="-228542" algn="l" defTabSz="457082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95959"/>
          </a:solidFill>
          <a:latin typeface="Gotham Book"/>
          <a:ea typeface="+mn-ea"/>
          <a:cs typeface="Gotham Book"/>
        </a:defRPr>
      </a:lvl4pPr>
      <a:lvl5pPr marL="2056870" indent="-228542" algn="l" defTabSz="457082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595959"/>
          </a:solidFill>
          <a:latin typeface="Gotham Book"/>
          <a:ea typeface="+mn-ea"/>
          <a:cs typeface="Gotham Book"/>
        </a:defRPr>
      </a:lvl5pPr>
      <a:lvl6pPr marL="2513952" indent="-22854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34" indent="-22854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18" indent="-22854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0" indent="-22854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7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9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1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3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6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8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119982" tIns="59992" rIns="119982" bIns="5999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8"/>
            <a:ext cx="7886700" cy="4351338"/>
          </a:xfrm>
          <a:prstGeom prst="rect">
            <a:avLst/>
          </a:prstGeom>
        </p:spPr>
        <p:txBody>
          <a:bodyPr vert="horz" lIns="119982" tIns="59992" rIns="119982" bIns="599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4"/>
            <a:ext cx="2057400" cy="365125"/>
          </a:xfrm>
          <a:prstGeom prst="rect">
            <a:avLst/>
          </a:prstGeom>
        </p:spPr>
        <p:txBody>
          <a:bodyPr vert="horz" lIns="119982" tIns="59992" rIns="119982" bIns="599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5B47-FA02-494B-A234-080AFD0169EC}" type="datetime1">
              <a:rPr lang="en-US" smtClean="0"/>
              <a:pPr/>
              <a:t>3/5/2021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119982" tIns="59992" rIns="119982" bIns="599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119982" tIns="59992" rIns="119982" bIns="599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BFC9-6539-4CC7-8B77-237FF9D0D7D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612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0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6" indent="-228506" algn="l" defTabSz="9140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7" indent="-228506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8" indent="-228506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9" indent="-228506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9" indent="-228506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06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3" indent="-228506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93" indent="-228506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3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3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4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5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6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7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flipV="1">
            <a:off x="-914397" y="982666"/>
            <a:ext cx="8382000" cy="46037"/>
          </a:xfrm>
          <a:prstGeom prst="mathMinus">
            <a:avLst/>
          </a:prstGeom>
          <a:solidFill>
            <a:srgbClr val="CC2700"/>
          </a:solidFill>
          <a:ln>
            <a:solidFill>
              <a:srgbClr val="F2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anchor="ctr"/>
          <a:lstStyle/>
          <a:p>
            <a:pPr defTabSz="913879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9"/>
          <p:cNvSpPr txBox="1">
            <a:spLocks/>
          </p:cNvSpPr>
          <p:nvPr/>
        </p:nvSpPr>
        <p:spPr>
          <a:xfrm>
            <a:off x="152400" y="6451605"/>
            <a:ext cx="381000" cy="365125"/>
          </a:xfrm>
          <a:prstGeom prst="rect">
            <a:avLst/>
          </a:prstGeom>
        </p:spPr>
        <p:txBody>
          <a:bodyPr lIns="91387" tIns="45694" rIns="91387" bIns="4569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3879"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Footer Placeholder 40"/>
          <p:cNvSpPr txBox="1">
            <a:spLocks/>
          </p:cNvSpPr>
          <p:nvPr/>
        </p:nvSpPr>
        <p:spPr>
          <a:xfrm>
            <a:off x="685801" y="6457950"/>
            <a:ext cx="4038600" cy="323850"/>
          </a:xfrm>
          <a:prstGeom prst="rect">
            <a:avLst/>
          </a:prstGeom>
        </p:spPr>
        <p:txBody>
          <a:bodyPr lIns="91387" tIns="45694" rIns="91387" bIns="4569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879">
              <a:defRPr/>
            </a:pPr>
            <a:r>
              <a:rPr lang="en-US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Invest in Malaysia </a:t>
            </a:r>
            <a:r>
              <a:rPr lang="en-US" sz="1100" b="1" dirty="0">
                <a:solidFill>
                  <a:srgbClr val="FF0000"/>
                </a:solidFill>
              </a:rPr>
              <a:t>&gt; Your Profit Centre in Asia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72282" y="6568283"/>
            <a:ext cx="2746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 descr="http://3.bp.blogspot.com/_jH72DOg-io0/Spf2C8IeviI/AAAAAAAABVY/yJ0LuJP0CaA/s320/merdeka_logo_malaysia_flag_ba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itle 1"/>
          <p:cNvSpPr txBox="1">
            <a:spLocks/>
          </p:cNvSpPr>
          <p:nvPr/>
        </p:nvSpPr>
        <p:spPr bwMode="auto">
          <a:xfrm>
            <a:off x="76203" y="762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4" rIns="91387" bIns="4569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79">
              <a:defRPr/>
            </a:pPr>
            <a:r>
              <a:rPr lang="en-US" sz="3500" b="1" dirty="0">
                <a:solidFill>
                  <a:prstClr val="black"/>
                </a:solidFill>
                <a:latin typeface="Berlin Sans FB Demi" pitchFamily="34" charset="0"/>
              </a:rPr>
              <a:t> 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28600"/>
            <a:ext cx="1624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6200" y="6477000"/>
            <a:ext cx="914400" cy="381000"/>
          </a:xfrm>
          <a:prstGeom prst="rect">
            <a:avLst/>
          </a:prstGeom>
        </p:spPr>
        <p:txBody>
          <a:bodyPr lIns="119963" tIns="59982" rIns="119963" bIns="59982"/>
          <a:lstStyle>
            <a:lvl1pPr algn="ctr" defTabSz="913879">
              <a:defRPr sz="1100" b="1" i="1">
                <a:latin typeface="Arial" charset="0"/>
              </a:defRPr>
            </a:lvl1pPr>
          </a:lstStyle>
          <a:p>
            <a:fld id="{C92E9D17-26A8-46AC-A401-FAFEC1BD2238}" type="slidenum">
              <a:rPr lang="en-MY" smtClean="0">
                <a:solidFill>
                  <a:prstClr val="black"/>
                </a:solidFill>
              </a:rPr>
              <a:pPr/>
              <a:t>‹#›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ransition>
    <p:wipe dir="r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7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7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04" indent="-3427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27" indent="-285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49" indent="-228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8" indent="-228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28" indent="-228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67" indent="-228471" algn="l" defTabSz="913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1" algn="l" defTabSz="913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1" algn="l" defTabSz="913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1" algn="l" defTabSz="913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9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9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7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6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7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6" algn="l" defTabSz="913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M5%20&amp;%20SD.docx" TargetMode="External"/><Relationship Id="rId2" Type="http://schemas.openxmlformats.org/officeDocument/2006/relationships/hyperlink" Target="RND0024(ONLINE).pdf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cc.utem.edu.my/ms/borang-ucc/category/16-copyright.html" TargetMode="External"/><Relationship Id="rId2" Type="http://schemas.openxmlformats.org/officeDocument/2006/relationships/hyperlink" Target="http://ucc.utem.edu.my/ms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R-1-2018.pdf" TargetMode="External"/><Relationship Id="rId2" Type="http://schemas.openxmlformats.org/officeDocument/2006/relationships/hyperlink" Target="RND0023(ONLINE).pdf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STATUTORY%20DECLARATION%20FOR%20COPYRIGHT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WEBINAR SESI PEMANTAPAN ILMU SIRI 3/2021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Santai</a:t>
            </a:r>
            <a:r>
              <a:rPr lang="en-US" sz="28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all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Bersama</a:t>
            </a:r>
            <a:r>
              <a:rPr lang="en-US" sz="28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UCC "Application for Copyright &amp; Trademark : Step by Step"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FORM FEES (CR-1)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374781"/>
              </p:ext>
            </p:extLst>
          </p:nvPr>
        </p:nvGraphicFramePr>
        <p:xfrm>
          <a:off x="533400" y="1143000"/>
          <a:ext cx="7924800" cy="576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8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44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ITEM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DESCRIPTION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3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Manual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(RM)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Electronics (RM)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419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Notification</a:t>
                      </a:r>
                      <a:r>
                        <a:rPr lang="en-US" sz="1800" baseline="0" dirty="0"/>
                        <a:t> of works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Notification of copyright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4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Deposit of the work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918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 Document</a:t>
                      </a:r>
                    </a:p>
                    <a:p>
                      <a:pPr marL="342900" indent="-342900">
                        <a:buFont typeface="+mj-lt"/>
                        <a:buAutoNum type="romanLcPeriod"/>
                      </a:pPr>
                      <a:r>
                        <a:rPr lang="en-US" sz="1800" dirty="0"/>
                        <a:t>  1-25 pages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1400" dirty="0"/>
                    </a:p>
                    <a:p>
                      <a:pPr marL="342900" indent="-342900">
                        <a:buFont typeface="+mj-lt"/>
                        <a:buAutoNum type="romanLcPeriod" startAt="2"/>
                      </a:pPr>
                      <a:r>
                        <a:rPr lang="en-US" sz="1800" dirty="0"/>
                        <a:t>  26-50 pages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1400" dirty="0"/>
                    </a:p>
                    <a:p>
                      <a:pPr marL="342900" indent="-342900">
                        <a:buFont typeface="+mj-lt"/>
                        <a:buAutoNum type="romanLcPeriod" startAt="3"/>
                      </a:pPr>
                      <a:r>
                        <a:rPr lang="en-US" sz="1800" dirty="0"/>
                        <a:t> Every</a:t>
                      </a:r>
                      <a:r>
                        <a:rPr lang="en-US" sz="1800" baseline="0" dirty="0"/>
                        <a:t> subsequent additional 50  pages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10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800" dirty="0"/>
                        <a:t>20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-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800" dirty="0"/>
                        <a:t>-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66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 Compact Disc Read –Only Memory</a:t>
                      </a:r>
                      <a:r>
                        <a:rPr lang="en-US" sz="1800" baseline="0" dirty="0"/>
                        <a:t> (</a:t>
                      </a:r>
                      <a:r>
                        <a:rPr lang="en-US" sz="1800" dirty="0"/>
                        <a:t>CD ROM) – per CD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6683">
                <a:tc>
                  <a:txBody>
                    <a:bodyPr/>
                    <a:lstStyle/>
                    <a:p>
                      <a:r>
                        <a:rPr lang="en-US" sz="1800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err="1"/>
                        <a:t>Borang</a:t>
                      </a:r>
                      <a:r>
                        <a:rPr lang="en-US" sz="1800" dirty="0"/>
                        <a:t> CR-5 (Request For Certificate Of The Notification Of Copyright)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17903"/>
                  </a:ext>
                </a:extLst>
              </a:tr>
              <a:tr h="50209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/>
                        <a:t>TOTAL = </a:t>
                      </a:r>
                      <a:r>
                        <a:rPr lang="en-US" sz="2800" dirty="0" err="1"/>
                        <a:t>a+b+c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WHAT IS TRADE MARK?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Trade mark is a sign which distinguishes the goods and services of one trader from those of another.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 mark includes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words, logos, pictures, names, letters, numbers or a combination of these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m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4724400"/>
            <a:ext cx="1371600" cy="1371600"/>
          </a:xfrm>
          <a:prstGeom prst="rect">
            <a:avLst/>
          </a:prstGeom>
        </p:spPr>
      </p:pic>
      <p:pic>
        <p:nvPicPr>
          <p:cNvPr id="5" name="Picture 4" descr="lev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334000"/>
            <a:ext cx="2133600" cy="1066800"/>
          </a:xfrm>
          <a:prstGeom prst="rect">
            <a:avLst/>
          </a:prstGeom>
        </p:spPr>
      </p:pic>
      <p:pic>
        <p:nvPicPr>
          <p:cNvPr id="6" name="Picture 5" descr="m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648200"/>
            <a:ext cx="1886227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FUNCTIONS OF TRADE MARK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69963" y="1828800"/>
          <a:ext cx="72009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76200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TRADEMARK FLOWCHART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FD01C4-69E8-42F2-B67D-BA7B6CA04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EE792B-9975-4A75-A94A-D0D299781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681034"/>
            <a:ext cx="7981948" cy="61769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HOW TO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TRADEMARK  APPLICATION FORM (RND0023)</a:t>
            </a:r>
          </a:p>
          <a:p>
            <a:pPr>
              <a:buNone/>
            </a:pPr>
            <a:r>
              <a:rPr lang="en-US" dirty="0">
                <a:hlinkClick r:id="rId2" action="ppaction://hlinkfile"/>
              </a:rPr>
              <a:t>RND0023(ONLINE).pdf</a:t>
            </a:r>
            <a:endParaRPr lang="en-US" dirty="0"/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MyIPO</a:t>
            </a:r>
            <a:r>
              <a:rPr lang="en-US" dirty="0">
                <a:latin typeface="Arial" pitchFamily="34" charset="0"/>
                <a:cs typeface="Arial" pitchFamily="34" charset="0"/>
              </a:rPr>
              <a:t> FORM (TMA2)</a:t>
            </a:r>
          </a:p>
          <a:p>
            <a:pPr>
              <a:buNone/>
            </a:pPr>
            <a:r>
              <a:rPr lang="en-US" dirty="0">
                <a:hlinkClick r:id="rId3" action="ppaction://hlinkfile"/>
              </a:rPr>
              <a:t>TMA2 .docx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DURATION OF PROTECTIONS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69963" y="1828800"/>
          <a:ext cx="72009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886700" cy="1743077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7886700" cy="2743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: 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http://ucc.utem.edu.my/ms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ucc.utem.edu.my/ms/borang-ucc/category/16-copyright.html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468437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WHAT IS COPYRIGHT?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Copyright is the exclusive right given by law for a determinable time period to the author of the work to control the use of the work in Malaysia.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WHAT WORKS GET COPYRIGHT PROTECTION?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following works are protected:-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          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)    Literary works;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          (ii)    Musical works;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         (iii)    Artistic works;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         (iv)    Films;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          (v)    Sounds recordings;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         (vi)    Broadcasts; and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        (vii)    Derivative works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CRITERIA FOR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 work that is eligible is protected automatically upon fulfillment of the following conditions :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Sufficient effort has been expected to make the work original in character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The work has been written down, recorded or reduced to a material form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The author is qualified person or the work is made in Malaysia or the work is first published in Malaysia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WHAT ARE THE EXCLUSIVE RIGHTS OF THE OWNER?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61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16"/>
            <a:ext cx="7886700" cy="59258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COPYRIGHT FLOWCHART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E1B812-6D53-4020-B891-FEA76B4FA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D789A6-2609-44FE-BF56-ACCC124A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33400"/>
            <a:ext cx="7886700" cy="63075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7620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HOW TO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914400"/>
            <a:ext cx="7886700" cy="526256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BORANG PERMOHONAN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COPYRIGHT </a:t>
            </a:r>
            <a:r>
              <a:rPr lang="en-US" dirty="0">
                <a:latin typeface="Arial" pitchFamily="34" charset="0"/>
                <a:cs typeface="Arial" pitchFamily="34" charset="0"/>
              </a:rPr>
              <a:t>(RND0024)</a:t>
            </a:r>
          </a:p>
          <a:p>
            <a:pPr>
              <a:buNone/>
            </a:pPr>
            <a:r>
              <a:rPr lang="en-US" dirty="0">
                <a:hlinkClick r:id="rId2" action="ppaction://hlinkfile"/>
              </a:rPr>
              <a:t>RND0024(ONLINE).pdf</a:t>
            </a:r>
            <a:endParaRPr lang="en-US" dirty="0"/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MyIPO</a:t>
            </a:r>
            <a:r>
              <a:rPr lang="en-US" dirty="0">
                <a:latin typeface="Arial" pitchFamily="34" charset="0"/>
                <a:cs typeface="Arial" pitchFamily="34" charset="0"/>
              </a:rPr>
              <a:t> FORM (CR-1)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  <a:hlinkClick r:id="rId3" action="ppaction://hlinkfile"/>
              </a:rPr>
              <a:t>CR-1-2018.pdf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STATUTORY DECLARATION (AKUAN SUMPAH)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  <a:hlinkClick r:id="rId4" action="ppaction://hlinkfile"/>
              </a:rPr>
              <a:t>STATUTORY DECLARATION FOR COPYRIGHT.docx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COPYRIGHT  WORK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AKU JANJI PELAJAR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TEMPLET PEMBENTANGAN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STATUTORY DECLARATION (SD) FOR COPYRIGHT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8"/>
            <a:ext cx="7886700" cy="457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Need to formalize the copyright work through SD with 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Commissioner for Oaths</a:t>
            </a: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form consists of two parts :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3784600"/>
          <a:ext cx="7315200" cy="2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plate presentation - copyright &amp; trademark appli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 m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presentation - copyright &amp; trademark application</Template>
  <TotalTime>778</TotalTime>
  <Words>563</Words>
  <Application>Microsoft Office PowerPoint</Application>
  <PresentationFormat>On-screen Show (4:3)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Berlin Sans FB Demi</vt:lpstr>
      <vt:lpstr>Calibri</vt:lpstr>
      <vt:lpstr>Calibri Light</vt:lpstr>
      <vt:lpstr>Gotham Bold</vt:lpstr>
      <vt:lpstr>Gotham Book</vt:lpstr>
      <vt:lpstr>Gotham ExtraLight</vt:lpstr>
      <vt:lpstr>Roboto Black</vt:lpstr>
      <vt:lpstr>Roboto Light</vt:lpstr>
      <vt:lpstr>Wingdings</vt:lpstr>
      <vt:lpstr>template presentation - copyright &amp; trademark application</vt:lpstr>
      <vt:lpstr>Custom Design</vt:lpstr>
      <vt:lpstr>1_Theme miDA</vt:lpstr>
      <vt:lpstr>WEBINAR SESI PEMANTAPAN ILMU SIRI 3/2021</vt:lpstr>
      <vt:lpstr>WHAT IS COPYRIGHT?</vt:lpstr>
      <vt:lpstr>WHAT WORKS GET COPYRIGHT PROTECTION?</vt:lpstr>
      <vt:lpstr>CRITERIA FOR PROTECTION</vt:lpstr>
      <vt:lpstr>PowerPoint Presentation</vt:lpstr>
      <vt:lpstr>WHAT ARE THE EXCLUSIVE RIGHTS OF THE OWNER?</vt:lpstr>
      <vt:lpstr>COPYRIGHT FLOWCHART</vt:lpstr>
      <vt:lpstr>HOW TO APPLY?</vt:lpstr>
      <vt:lpstr>STATUTORY DECLARATION (SD) FOR COPYRIGHT</vt:lpstr>
      <vt:lpstr>FORM FEES (CR-1)</vt:lpstr>
      <vt:lpstr>WHAT IS TRADE MARK?</vt:lpstr>
      <vt:lpstr>FUNCTIONS OF TRADE MARK</vt:lpstr>
      <vt:lpstr>TRADEMARK FLOWCHART</vt:lpstr>
      <vt:lpstr>HOW TO APPLY?</vt:lpstr>
      <vt:lpstr>DURATION OF PROTECTIONS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00921</dc:creator>
  <cp:lastModifiedBy>TINTA FIRMANNIKA BIN SELAMAT</cp:lastModifiedBy>
  <cp:revision>20</cp:revision>
  <dcterms:created xsi:type="dcterms:W3CDTF">2018-09-20T06:45:03Z</dcterms:created>
  <dcterms:modified xsi:type="dcterms:W3CDTF">2021-03-05T01:37:55Z</dcterms:modified>
</cp:coreProperties>
</file>