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sldIdLst>
    <p:sldId id="256" r:id="rId2"/>
    <p:sldId id="281" r:id="rId3"/>
    <p:sldId id="257" r:id="rId4"/>
    <p:sldId id="263" r:id="rId5"/>
    <p:sldId id="265" r:id="rId6"/>
    <p:sldId id="268" r:id="rId7"/>
    <p:sldId id="269" r:id="rId8"/>
    <p:sldId id="279" r:id="rId9"/>
    <p:sldId id="280" r:id="rId10"/>
    <p:sldId id="270" r:id="rId11"/>
    <p:sldId id="271" r:id="rId12"/>
    <p:sldId id="272" r:id="rId13"/>
    <p:sldId id="273" r:id="rId14"/>
    <p:sldId id="274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25650-FFDC-450C-98B0-AA9AA3D56CD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3DF4E3-D9F4-4885-979C-1EBAEEF2237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Predatory </a:t>
          </a:r>
          <a:endParaRPr lang="en-US" dirty="0"/>
        </a:p>
      </dgm:t>
    </dgm:pt>
    <dgm:pt modelId="{E9731304-B6F5-41B1-8058-ACB612C6097E}" type="parTrans" cxnId="{513E3134-8707-4FDD-B175-566874940CD1}">
      <dgm:prSet/>
      <dgm:spPr/>
      <dgm:t>
        <a:bodyPr/>
        <a:lstStyle/>
        <a:p>
          <a:endParaRPr lang="en-US"/>
        </a:p>
      </dgm:t>
    </dgm:pt>
    <dgm:pt modelId="{E1DA54B3-752F-43DB-90CD-12242D860333}" type="sibTrans" cxnId="{513E3134-8707-4FDD-B175-566874940CD1}">
      <dgm:prSet/>
      <dgm:spPr/>
      <dgm:t>
        <a:bodyPr/>
        <a:lstStyle/>
        <a:p>
          <a:endParaRPr lang="en-US"/>
        </a:p>
      </dgm:t>
    </dgm:pt>
    <dgm:pt modelId="{988917C0-0D90-4198-B37E-930B7D796257}">
      <dgm:prSet phldrT="[Text]"/>
      <dgm:spPr/>
      <dgm:t>
        <a:bodyPr/>
        <a:lstStyle/>
        <a:p>
          <a:r>
            <a:rPr lang="en-US" dirty="0" smtClean="0"/>
            <a:t>Open access </a:t>
          </a:r>
          <a:endParaRPr lang="en-US" dirty="0"/>
        </a:p>
      </dgm:t>
    </dgm:pt>
    <dgm:pt modelId="{0352CE15-A786-4EDA-BC3C-16BBB328BEEE}" type="parTrans" cxnId="{23CD0A96-8012-436C-B764-E841B132B7AE}">
      <dgm:prSet/>
      <dgm:spPr/>
      <dgm:t>
        <a:bodyPr/>
        <a:lstStyle/>
        <a:p>
          <a:endParaRPr lang="en-US"/>
        </a:p>
      </dgm:t>
    </dgm:pt>
    <dgm:pt modelId="{270297FD-9216-4056-94D0-81A53CF37081}" type="sibTrans" cxnId="{23CD0A96-8012-436C-B764-E841B132B7AE}">
      <dgm:prSet/>
      <dgm:spPr/>
      <dgm:t>
        <a:bodyPr/>
        <a:lstStyle/>
        <a:p>
          <a:endParaRPr lang="en-US"/>
        </a:p>
      </dgm:t>
    </dgm:pt>
    <dgm:pt modelId="{0EC15E90-44A6-41BD-A263-55E4FB267543}">
      <dgm:prSet phldrT="[Text]"/>
      <dgm:spPr/>
      <dgm:t>
        <a:bodyPr/>
        <a:lstStyle/>
        <a:p>
          <a:r>
            <a:rPr lang="en-US" dirty="0" smtClean="0"/>
            <a:t>Journals actively ask for manuscripts</a:t>
          </a:r>
          <a:endParaRPr lang="en-US" dirty="0"/>
        </a:p>
      </dgm:t>
    </dgm:pt>
    <dgm:pt modelId="{01386D16-BEC6-4D08-AC40-E9F3BCE26AF8}" type="parTrans" cxnId="{E4052358-9471-4FF1-ABF4-051A2B833907}">
      <dgm:prSet/>
      <dgm:spPr/>
      <dgm:t>
        <a:bodyPr/>
        <a:lstStyle/>
        <a:p>
          <a:endParaRPr lang="en-US"/>
        </a:p>
      </dgm:t>
    </dgm:pt>
    <dgm:pt modelId="{2F28ED0F-B2CF-421A-A042-2949A23EC241}" type="sibTrans" cxnId="{E4052358-9471-4FF1-ABF4-051A2B833907}">
      <dgm:prSet/>
      <dgm:spPr/>
      <dgm:t>
        <a:bodyPr/>
        <a:lstStyle/>
        <a:p>
          <a:endParaRPr lang="en-US"/>
        </a:p>
      </dgm:t>
    </dgm:pt>
    <dgm:pt modelId="{483EBA19-5953-4503-BD57-538770B591C5}">
      <dgm:prSet phldrT="[Text]"/>
      <dgm:spPr/>
      <dgm:t>
        <a:bodyPr/>
        <a:lstStyle/>
        <a:p>
          <a:r>
            <a:rPr lang="en-US" dirty="0" smtClean="0"/>
            <a:t>Have no peer review</a:t>
          </a:r>
          <a:endParaRPr lang="en-US" dirty="0"/>
        </a:p>
      </dgm:t>
    </dgm:pt>
    <dgm:pt modelId="{5730DA37-4C05-43FA-8C6B-336AD4BA7CDD}" type="parTrans" cxnId="{DB6387A6-20E2-4F47-93BE-854DAA12FFAC}">
      <dgm:prSet/>
      <dgm:spPr/>
      <dgm:t>
        <a:bodyPr/>
        <a:lstStyle/>
        <a:p>
          <a:endParaRPr lang="en-US"/>
        </a:p>
      </dgm:t>
    </dgm:pt>
    <dgm:pt modelId="{2A71A9BB-9491-42E8-B86C-712B3BB32CD2}" type="sibTrans" cxnId="{DB6387A6-20E2-4F47-93BE-854DAA12FFAC}">
      <dgm:prSet/>
      <dgm:spPr/>
      <dgm:t>
        <a:bodyPr/>
        <a:lstStyle/>
        <a:p>
          <a:endParaRPr lang="en-US"/>
        </a:p>
      </dgm:t>
    </dgm:pt>
    <dgm:pt modelId="{73A67F09-3B97-44B4-89B3-0FDD5D8186A4}">
      <dgm:prSet phldrT="[Text]"/>
      <dgm:spPr/>
      <dgm:t>
        <a:bodyPr/>
        <a:lstStyle/>
        <a:p>
          <a:r>
            <a:rPr lang="en-US" dirty="0" smtClean="0"/>
            <a:t>Huge publication Charge</a:t>
          </a:r>
          <a:endParaRPr lang="en-US" dirty="0"/>
        </a:p>
      </dgm:t>
    </dgm:pt>
    <dgm:pt modelId="{896E560D-E256-4923-9B5B-2DC19C4B6180}" type="parTrans" cxnId="{AEC84FDB-8D24-4CA3-99E3-3270465DBBA1}">
      <dgm:prSet/>
      <dgm:spPr/>
      <dgm:t>
        <a:bodyPr/>
        <a:lstStyle/>
        <a:p>
          <a:endParaRPr lang="en-US"/>
        </a:p>
      </dgm:t>
    </dgm:pt>
    <dgm:pt modelId="{579819EA-E129-46B0-92C0-3E7DD4B169E1}" type="sibTrans" cxnId="{AEC84FDB-8D24-4CA3-99E3-3270465DBBA1}">
      <dgm:prSet/>
      <dgm:spPr/>
      <dgm:t>
        <a:bodyPr/>
        <a:lstStyle/>
        <a:p>
          <a:endParaRPr lang="en-US"/>
        </a:p>
      </dgm:t>
    </dgm:pt>
    <dgm:pt modelId="{F229ED2A-5B85-4CCE-9106-A91999D84F60}" type="pres">
      <dgm:prSet presAssocID="{D4025650-FFDC-450C-98B0-AA9AA3D56CD1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3F89D60-AF92-403A-81D3-9A9E7BB644F5}" type="pres">
      <dgm:prSet presAssocID="{D4025650-FFDC-450C-98B0-AA9AA3D56CD1}" presName="matrix" presStyleCnt="0"/>
      <dgm:spPr/>
    </dgm:pt>
    <dgm:pt modelId="{6F540AC7-ACE3-4B7C-B7A1-CB7C62559696}" type="pres">
      <dgm:prSet presAssocID="{D4025650-FFDC-450C-98B0-AA9AA3D56CD1}" presName="tile1" presStyleLbl="node1" presStyleIdx="0" presStyleCnt="4"/>
      <dgm:spPr/>
    </dgm:pt>
    <dgm:pt modelId="{EDC7965C-DB3F-4BE2-91D1-410DA49B56C4}" type="pres">
      <dgm:prSet presAssocID="{D4025650-FFDC-450C-98B0-AA9AA3D56CD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C2337ED-F07F-41CB-AFDB-34EFD9E4C482}" type="pres">
      <dgm:prSet presAssocID="{D4025650-FFDC-450C-98B0-AA9AA3D56CD1}" presName="tile2" presStyleLbl="node1" presStyleIdx="1" presStyleCnt="4"/>
      <dgm:spPr/>
      <dgm:t>
        <a:bodyPr/>
        <a:lstStyle/>
        <a:p>
          <a:endParaRPr lang="en-US"/>
        </a:p>
      </dgm:t>
    </dgm:pt>
    <dgm:pt modelId="{63652ED0-61A4-45F6-810D-80A22D1ECBCA}" type="pres">
      <dgm:prSet presAssocID="{D4025650-FFDC-450C-98B0-AA9AA3D56CD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63C47-77B1-4B68-B560-914C4CC9D82D}" type="pres">
      <dgm:prSet presAssocID="{D4025650-FFDC-450C-98B0-AA9AA3D56CD1}" presName="tile3" presStyleLbl="node1" presStyleIdx="2" presStyleCnt="4"/>
      <dgm:spPr/>
      <dgm:t>
        <a:bodyPr/>
        <a:lstStyle/>
        <a:p>
          <a:endParaRPr lang="en-US"/>
        </a:p>
      </dgm:t>
    </dgm:pt>
    <dgm:pt modelId="{B1F11D2D-2697-48D4-B9C2-7E49BAB8E729}" type="pres">
      <dgm:prSet presAssocID="{D4025650-FFDC-450C-98B0-AA9AA3D56CD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46EA6-5F48-4B40-8573-67ACC3DD5CF2}" type="pres">
      <dgm:prSet presAssocID="{D4025650-FFDC-450C-98B0-AA9AA3D56CD1}" presName="tile4" presStyleLbl="node1" presStyleIdx="3" presStyleCnt="4"/>
      <dgm:spPr/>
    </dgm:pt>
    <dgm:pt modelId="{3420EE99-FF9B-4A28-8C80-DE71E16C2B72}" type="pres">
      <dgm:prSet presAssocID="{D4025650-FFDC-450C-98B0-AA9AA3D56CD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131F40B-488C-440F-9825-8004CB03B7E9}" type="pres">
      <dgm:prSet presAssocID="{D4025650-FFDC-450C-98B0-AA9AA3D56CD1}" presName="centerTile" presStyleLbl="fgShp" presStyleIdx="0" presStyleCnt="1" custScaleY="100264">
        <dgm:presLayoutVars>
          <dgm:chMax val="0"/>
          <dgm:chPref val="0"/>
        </dgm:presLayoutVars>
      </dgm:prSet>
      <dgm:spPr/>
    </dgm:pt>
  </dgm:ptLst>
  <dgm:cxnLst>
    <dgm:cxn modelId="{2AEC4E6C-6107-4775-AE10-0519EE66B25D}" type="presOf" srcId="{988917C0-0D90-4198-B37E-930B7D796257}" destId="{6F540AC7-ACE3-4B7C-B7A1-CB7C62559696}" srcOrd="0" destOrd="0" presId="urn:microsoft.com/office/officeart/2005/8/layout/matrix1"/>
    <dgm:cxn modelId="{DFD4574F-2E25-4F95-A12E-ED0A31BAB140}" type="presOf" srcId="{73A67F09-3B97-44B4-89B3-0FDD5D8186A4}" destId="{CD746EA6-5F48-4B40-8573-67ACC3DD5CF2}" srcOrd="0" destOrd="0" presId="urn:microsoft.com/office/officeart/2005/8/layout/matrix1"/>
    <dgm:cxn modelId="{DB6387A6-20E2-4F47-93BE-854DAA12FFAC}" srcId="{E53DF4E3-D9F4-4885-979C-1EBAEEF2237B}" destId="{483EBA19-5953-4503-BD57-538770B591C5}" srcOrd="2" destOrd="0" parTransId="{5730DA37-4C05-43FA-8C6B-336AD4BA7CDD}" sibTransId="{2A71A9BB-9491-42E8-B86C-712B3BB32CD2}"/>
    <dgm:cxn modelId="{C8BA2952-9A33-4618-BF7E-743FF38DE74C}" type="presOf" srcId="{0EC15E90-44A6-41BD-A263-55E4FB267543}" destId="{3C2337ED-F07F-41CB-AFDB-34EFD9E4C482}" srcOrd="0" destOrd="0" presId="urn:microsoft.com/office/officeart/2005/8/layout/matrix1"/>
    <dgm:cxn modelId="{B9193246-F01F-4C07-BA82-E1B3D135639A}" type="presOf" srcId="{988917C0-0D90-4198-B37E-930B7D796257}" destId="{EDC7965C-DB3F-4BE2-91D1-410DA49B56C4}" srcOrd="1" destOrd="0" presId="urn:microsoft.com/office/officeart/2005/8/layout/matrix1"/>
    <dgm:cxn modelId="{85B4FE2E-B948-438B-9B75-02A3C8B69210}" type="presOf" srcId="{D4025650-FFDC-450C-98B0-AA9AA3D56CD1}" destId="{F229ED2A-5B85-4CCE-9106-A91999D84F60}" srcOrd="0" destOrd="0" presId="urn:microsoft.com/office/officeart/2005/8/layout/matrix1"/>
    <dgm:cxn modelId="{E487E272-7BBA-4630-BBF1-FFDC900215F1}" type="presOf" srcId="{E53DF4E3-D9F4-4885-979C-1EBAEEF2237B}" destId="{A131F40B-488C-440F-9825-8004CB03B7E9}" srcOrd="0" destOrd="0" presId="urn:microsoft.com/office/officeart/2005/8/layout/matrix1"/>
    <dgm:cxn modelId="{E4052358-9471-4FF1-ABF4-051A2B833907}" srcId="{E53DF4E3-D9F4-4885-979C-1EBAEEF2237B}" destId="{0EC15E90-44A6-41BD-A263-55E4FB267543}" srcOrd="1" destOrd="0" parTransId="{01386D16-BEC6-4D08-AC40-E9F3BCE26AF8}" sibTransId="{2F28ED0F-B2CF-421A-A042-2949A23EC241}"/>
    <dgm:cxn modelId="{55AC3579-E1C0-46C0-B543-74D6814671C8}" type="presOf" srcId="{483EBA19-5953-4503-BD57-538770B591C5}" destId="{B1F11D2D-2697-48D4-B9C2-7E49BAB8E729}" srcOrd="1" destOrd="0" presId="urn:microsoft.com/office/officeart/2005/8/layout/matrix1"/>
    <dgm:cxn modelId="{23CD0A96-8012-436C-B764-E841B132B7AE}" srcId="{E53DF4E3-D9F4-4885-979C-1EBAEEF2237B}" destId="{988917C0-0D90-4198-B37E-930B7D796257}" srcOrd="0" destOrd="0" parTransId="{0352CE15-A786-4EDA-BC3C-16BBB328BEEE}" sibTransId="{270297FD-9216-4056-94D0-81A53CF37081}"/>
    <dgm:cxn modelId="{988F96C5-E00F-4D3D-9465-B687701D56A7}" type="presOf" srcId="{483EBA19-5953-4503-BD57-538770B591C5}" destId="{B3863C47-77B1-4B68-B560-914C4CC9D82D}" srcOrd="0" destOrd="0" presId="urn:microsoft.com/office/officeart/2005/8/layout/matrix1"/>
    <dgm:cxn modelId="{513E3134-8707-4FDD-B175-566874940CD1}" srcId="{D4025650-FFDC-450C-98B0-AA9AA3D56CD1}" destId="{E53DF4E3-D9F4-4885-979C-1EBAEEF2237B}" srcOrd="0" destOrd="0" parTransId="{E9731304-B6F5-41B1-8058-ACB612C6097E}" sibTransId="{E1DA54B3-752F-43DB-90CD-12242D860333}"/>
    <dgm:cxn modelId="{AEC84FDB-8D24-4CA3-99E3-3270465DBBA1}" srcId="{E53DF4E3-D9F4-4885-979C-1EBAEEF2237B}" destId="{73A67F09-3B97-44B4-89B3-0FDD5D8186A4}" srcOrd="3" destOrd="0" parTransId="{896E560D-E256-4923-9B5B-2DC19C4B6180}" sibTransId="{579819EA-E129-46B0-92C0-3E7DD4B169E1}"/>
    <dgm:cxn modelId="{829F92D7-4A7E-40FB-B31E-CC618B13E91D}" type="presOf" srcId="{0EC15E90-44A6-41BD-A263-55E4FB267543}" destId="{63652ED0-61A4-45F6-810D-80A22D1ECBCA}" srcOrd="1" destOrd="0" presId="urn:microsoft.com/office/officeart/2005/8/layout/matrix1"/>
    <dgm:cxn modelId="{0537DF5D-B937-4AAE-B144-AC29E69EB90E}" type="presOf" srcId="{73A67F09-3B97-44B4-89B3-0FDD5D8186A4}" destId="{3420EE99-FF9B-4A28-8C80-DE71E16C2B72}" srcOrd="1" destOrd="0" presId="urn:microsoft.com/office/officeart/2005/8/layout/matrix1"/>
    <dgm:cxn modelId="{78355AC9-870F-422D-B1CE-6B91673BE770}" type="presParOf" srcId="{F229ED2A-5B85-4CCE-9106-A91999D84F60}" destId="{43F89D60-AF92-403A-81D3-9A9E7BB644F5}" srcOrd="0" destOrd="0" presId="urn:microsoft.com/office/officeart/2005/8/layout/matrix1"/>
    <dgm:cxn modelId="{2DFCE2FA-4E9B-4009-ABDC-C07E38DDAB5A}" type="presParOf" srcId="{43F89D60-AF92-403A-81D3-9A9E7BB644F5}" destId="{6F540AC7-ACE3-4B7C-B7A1-CB7C62559696}" srcOrd="0" destOrd="0" presId="urn:microsoft.com/office/officeart/2005/8/layout/matrix1"/>
    <dgm:cxn modelId="{6918F719-CD05-45BB-A95D-0C36FFAFC467}" type="presParOf" srcId="{43F89D60-AF92-403A-81D3-9A9E7BB644F5}" destId="{EDC7965C-DB3F-4BE2-91D1-410DA49B56C4}" srcOrd="1" destOrd="0" presId="urn:microsoft.com/office/officeart/2005/8/layout/matrix1"/>
    <dgm:cxn modelId="{23F5BF1C-5A85-4443-884F-76E39EE1C313}" type="presParOf" srcId="{43F89D60-AF92-403A-81D3-9A9E7BB644F5}" destId="{3C2337ED-F07F-41CB-AFDB-34EFD9E4C482}" srcOrd="2" destOrd="0" presId="urn:microsoft.com/office/officeart/2005/8/layout/matrix1"/>
    <dgm:cxn modelId="{636D5C03-008B-4E93-A8FF-79069EDF1E2D}" type="presParOf" srcId="{43F89D60-AF92-403A-81D3-9A9E7BB644F5}" destId="{63652ED0-61A4-45F6-810D-80A22D1ECBCA}" srcOrd="3" destOrd="0" presId="urn:microsoft.com/office/officeart/2005/8/layout/matrix1"/>
    <dgm:cxn modelId="{46140D64-3549-475C-9E87-DC56C2123CB5}" type="presParOf" srcId="{43F89D60-AF92-403A-81D3-9A9E7BB644F5}" destId="{B3863C47-77B1-4B68-B560-914C4CC9D82D}" srcOrd="4" destOrd="0" presId="urn:microsoft.com/office/officeart/2005/8/layout/matrix1"/>
    <dgm:cxn modelId="{DC685404-CECA-447E-A66B-85000ACFD326}" type="presParOf" srcId="{43F89D60-AF92-403A-81D3-9A9E7BB644F5}" destId="{B1F11D2D-2697-48D4-B9C2-7E49BAB8E729}" srcOrd="5" destOrd="0" presId="urn:microsoft.com/office/officeart/2005/8/layout/matrix1"/>
    <dgm:cxn modelId="{9ACFF283-02B0-43BF-BF61-1D8FCFC759EE}" type="presParOf" srcId="{43F89D60-AF92-403A-81D3-9A9E7BB644F5}" destId="{CD746EA6-5F48-4B40-8573-67ACC3DD5CF2}" srcOrd="6" destOrd="0" presId="urn:microsoft.com/office/officeart/2005/8/layout/matrix1"/>
    <dgm:cxn modelId="{566667F3-7627-4A8E-AA47-B24EB3953870}" type="presParOf" srcId="{43F89D60-AF92-403A-81D3-9A9E7BB644F5}" destId="{3420EE99-FF9B-4A28-8C80-DE71E16C2B72}" srcOrd="7" destOrd="0" presId="urn:microsoft.com/office/officeart/2005/8/layout/matrix1"/>
    <dgm:cxn modelId="{51B5CA80-1D25-41A2-AB86-49ECE78AED11}" type="presParOf" srcId="{F229ED2A-5B85-4CCE-9106-A91999D84F60}" destId="{A131F40B-488C-440F-9825-8004CB03B7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40F24-822D-42ED-A9BE-56D1D632848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F04A0-427C-424B-9F2F-57CE33BEDB5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Blacklisted Scopus </a:t>
          </a:r>
          <a:endParaRPr lang="en-US" dirty="0"/>
        </a:p>
      </dgm:t>
    </dgm:pt>
    <dgm:pt modelId="{D076EBD9-D11C-4BA2-834F-D4360A1B262E}" type="parTrans" cxnId="{E22962BD-9111-42A6-9387-EB6113AE28DA}">
      <dgm:prSet/>
      <dgm:spPr/>
      <dgm:t>
        <a:bodyPr/>
        <a:lstStyle/>
        <a:p>
          <a:endParaRPr lang="en-US"/>
        </a:p>
      </dgm:t>
    </dgm:pt>
    <dgm:pt modelId="{D94CA69C-B951-4C21-9DBC-9FF6AC34BBF5}" type="sibTrans" cxnId="{E22962BD-9111-42A6-9387-EB6113AE28DA}">
      <dgm:prSet/>
      <dgm:spPr/>
      <dgm:t>
        <a:bodyPr/>
        <a:lstStyle/>
        <a:p>
          <a:endParaRPr lang="en-US"/>
        </a:p>
      </dgm:t>
    </dgm:pt>
    <dgm:pt modelId="{EB6596AA-8A73-4E78-B477-28C923C26AFF}">
      <dgm:prSet phldrT="[Text]"/>
      <dgm:spPr/>
      <dgm:t>
        <a:bodyPr/>
        <a:lstStyle/>
        <a:p>
          <a:r>
            <a:rPr lang="en-US" dirty="0" smtClean="0"/>
            <a:t>Publishing out of the Scope</a:t>
          </a:r>
          <a:endParaRPr lang="en-US" dirty="0"/>
        </a:p>
      </dgm:t>
    </dgm:pt>
    <dgm:pt modelId="{7C0389F2-CA7C-4237-9CF2-1CBDB2D02F08}" type="parTrans" cxnId="{2A0F4333-DB29-44E1-AA52-6B12E8A14213}">
      <dgm:prSet/>
      <dgm:spPr/>
      <dgm:t>
        <a:bodyPr/>
        <a:lstStyle/>
        <a:p>
          <a:endParaRPr lang="en-US"/>
        </a:p>
      </dgm:t>
    </dgm:pt>
    <dgm:pt modelId="{3A0EAA93-9443-4880-A64A-56A528E551C5}" type="sibTrans" cxnId="{2A0F4333-DB29-44E1-AA52-6B12E8A14213}">
      <dgm:prSet/>
      <dgm:spPr/>
      <dgm:t>
        <a:bodyPr/>
        <a:lstStyle/>
        <a:p>
          <a:endParaRPr lang="en-US"/>
        </a:p>
      </dgm:t>
    </dgm:pt>
    <dgm:pt modelId="{5C88FFDC-33A5-4F53-9271-8142079846C8}">
      <dgm:prSet phldrT="[Text]"/>
      <dgm:spPr/>
      <dgm:t>
        <a:bodyPr/>
        <a:lstStyle/>
        <a:p>
          <a:r>
            <a:rPr lang="en-US" dirty="0" smtClean="0"/>
            <a:t>Plagiarism and Publishing in huge  Quantity </a:t>
          </a:r>
          <a:endParaRPr lang="en-US" dirty="0"/>
        </a:p>
      </dgm:t>
    </dgm:pt>
    <dgm:pt modelId="{E5609E2B-BA93-433F-989F-533336F09249}" type="parTrans" cxnId="{98C54FF2-3DE4-40B9-BF69-6CC4E7BB770C}">
      <dgm:prSet/>
      <dgm:spPr/>
      <dgm:t>
        <a:bodyPr/>
        <a:lstStyle/>
        <a:p>
          <a:endParaRPr lang="en-US"/>
        </a:p>
      </dgm:t>
    </dgm:pt>
    <dgm:pt modelId="{A8DF74A7-4D0D-498C-97A2-4E6B7E8CEC91}" type="sibTrans" cxnId="{98C54FF2-3DE4-40B9-BF69-6CC4E7BB770C}">
      <dgm:prSet/>
      <dgm:spPr/>
      <dgm:t>
        <a:bodyPr/>
        <a:lstStyle/>
        <a:p>
          <a:endParaRPr lang="en-US"/>
        </a:p>
      </dgm:t>
    </dgm:pt>
    <dgm:pt modelId="{F5C17E59-FA76-449B-966E-EBFE6C63AEF6}">
      <dgm:prSet phldrT="[Text]"/>
      <dgm:spPr/>
      <dgm:t>
        <a:bodyPr/>
        <a:lstStyle/>
        <a:p>
          <a:r>
            <a:rPr lang="en-US" dirty="0" smtClean="0"/>
            <a:t>Impact</a:t>
          </a:r>
          <a:r>
            <a:rPr lang="en-US" baseline="0" dirty="0" smtClean="0"/>
            <a:t> Factor deterioration </a:t>
          </a:r>
          <a:endParaRPr lang="en-US" dirty="0"/>
        </a:p>
      </dgm:t>
    </dgm:pt>
    <dgm:pt modelId="{AA57164F-557C-4CFD-867A-25CA191462D2}" type="parTrans" cxnId="{A3BC8DCF-D0ED-4B1C-85E6-B344EE89F0C8}">
      <dgm:prSet/>
      <dgm:spPr/>
      <dgm:t>
        <a:bodyPr/>
        <a:lstStyle/>
        <a:p>
          <a:endParaRPr lang="en-US"/>
        </a:p>
      </dgm:t>
    </dgm:pt>
    <dgm:pt modelId="{9D84611E-4BE1-4830-8388-DCEFD68B706A}" type="sibTrans" cxnId="{A3BC8DCF-D0ED-4B1C-85E6-B344EE89F0C8}">
      <dgm:prSet/>
      <dgm:spPr/>
      <dgm:t>
        <a:bodyPr/>
        <a:lstStyle/>
        <a:p>
          <a:endParaRPr lang="en-US"/>
        </a:p>
      </dgm:t>
    </dgm:pt>
    <dgm:pt modelId="{E8B025A8-CBEE-46E6-8C47-36740825C5CA}">
      <dgm:prSet phldrT="[Text]"/>
      <dgm:spPr/>
      <dgm:t>
        <a:bodyPr/>
        <a:lstStyle/>
        <a:p>
          <a:r>
            <a:rPr lang="en-US" dirty="0" smtClean="0"/>
            <a:t>Quality of reviewing and formatting</a:t>
          </a:r>
          <a:endParaRPr lang="en-US" dirty="0"/>
        </a:p>
      </dgm:t>
    </dgm:pt>
    <dgm:pt modelId="{959922D1-3A52-4BEB-AF86-39A6EB430F9C}" type="parTrans" cxnId="{FFC9762D-8848-43CD-BD2E-8E11A41C2C45}">
      <dgm:prSet/>
      <dgm:spPr/>
      <dgm:t>
        <a:bodyPr/>
        <a:lstStyle/>
        <a:p>
          <a:endParaRPr lang="en-US"/>
        </a:p>
      </dgm:t>
    </dgm:pt>
    <dgm:pt modelId="{E3013E69-285B-4C21-B749-06AEE023D9F5}" type="sibTrans" cxnId="{FFC9762D-8848-43CD-BD2E-8E11A41C2C45}">
      <dgm:prSet/>
      <dgm:spPr/>
      <dgm:t>
        <a:bodyPr/>
        <a:lstStyle/>
        <a:p>
          <a:endParaRPr lang="en-US"/>
        </a:p>
      </dgm:t>
    </dgm:pt>
    <dgm:pt modelId="{C22A1945-594F-402A-92DC-69FDA5827827}">
      <dgm:prSet phldrT="[Text]"/>
      <dgm:spPr/>
    </dgm:pt>
    <dgm:pt modelId="{A7A04D57-826A-40CA-AC74-56DB4CABDAF8}" type="parTrans" cxnId="{3BA0428E-62CE-4A88-B906-4D5F1FFB3D15}">
      <dgm:prSet/>
      <dgm:spPr/>
    </dgm:pt>
    <dgm:pt modelId="{972A0397-F4C9-4FD9-AE34-1EED98BFCCE1}" type="sibTrans" cxnId="{3BA0428E-62CE-4A88-B906-4D5F1FFB3D15}">
      <dgm:prSet/>
      <dgm:spPr/>
    </dgm:pt>
    <dgm:pt modelId="{B64F0FA1-2A24-4B45-932C-617D4BB9801C}" type="pres">
      <dgm:prSet presAssocID="{E7740F24-822D-42ED-A9BE-56D1D632848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0A6B07-E5EC-4FED-994A-CA23D349AE6A}" type="pres">
      <dgm:prSet presAssocID="{E7740F24-822D-42ED-A9BE-56D1D6328486}" presName="matrix" presStyleCnt="0"/>
      <dgm:spPr/>
    </dgm:pt>
    <dgm:pt modelId="{D2CA6F0E-129B-4591-8C7D-15F05C6DCB28}" type="pres">
      <dgm:prSet presAssocID="{E7740F24-822D-42ED-A9BE-56D1D6328486}" presName="tile1" presStyleLbl="node1" presStyleIdx="0" presStyleCnt="4"/>
      <dgm:spPr/>
    </dgm:pt>
    <dgm:pt modelId="{16873F4D-D141-407B-9EF2-CBC4783EF60B}" type="pres">
      <dgm:prSet presAssocID="{E7740F24-822D-42ED-A9BE-56D1D632848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3C6341D7-6424-4309-85FC-15F6E496D785}" type="pres">
      <dgm:prSet presAssocID="{E7740F24-822D-42ED-A9BE-56D1D6328486}" presName="tile2" presStyleLbl="node1" presStyleIdx="1" presStyleCnt="4"/>
      <dgm:spPr/>
      <dgm:t>
        <a:bodyPr/>
        <a:lstStyle/>
        <a:p>
          <a:endParaRPr lang="en-US"/>
        </a:p>
      </dgm:t>
    </dgm:pt>
    <dgm:pt modelId="{7C8DCDE8-5650-4929-8DD7-87290189B56D}" type="pres">
      <dgm:prSet presAssocID="{E7740F24-822D-42ED-A9BE-56D1D632848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F3A267-910D-4281-8609-EC9658C97987}" type="pres">
      <dgm:prSet presAssocID="{E7740F24-822D-42ED-A9BE-56D1D6328486}" presName="tile3" presStyleLbl="node1" presStyleIdx="2" presStyleCnt="4"/>
      <dgm:spPr/>
      <dgm:t>
        <a:bodyPr/>
        <a:lstStyle/>
        <a:p>
          <a:endParaRPr lang="en-US"/>
        </a:p>
      </dgm:t>
    </dgm:pt>
    <dgm:pt modelId="{A82E62A8-8018-4C02-9E95-C82725A04409}" type="pres">
      <dgm:prSet presAssocID="{E7740F24-822D-42ED-A9BE-56D1D632848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E61D2-50F6-4B61-A9CF-3EB5887663E3}" type="pres">
      <dgm:prSet presAssocID="{E7740F24-822D-42ED-A9BE-56D1D6328486}" presName="tile4" presStyleLbl="node1" presStyleIdx="3" presStyleCnt="4"/>
      <dgm:spPr/>
    </dgm:pt>
    <dgm:pt modelId="{ADE41923-D8F6-4524-B72F-6B5BC328DACB}" type="pres">
      <dgm:prSet presAssocID="{E7740F24-822D-42ED-A9BE-56D1D632848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EE7B745C-268D-4983-95DD-735FCF85B1E3}" type="pres">
      <dgm:prSet presAssocID="{E7740F24-822D-42ED-A9BE-56D1D6328486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98C54FF2-3DE4-40B9-BF69-6CC4E7BB770C}" srcId="{D00F04A0-427C-424B-9F2F-57CE33BEDB5F}" destId="{5C88FFDC-33A5-4F53-9271-8142079846C8}" srcOrd="1" destOrd="0" parTransId="{E5609E2B-BA93-433F-989F-533336F09249}" sibTransId="{A8DF74A7-4D0D-498C-97A2-4E6B7E8CEC91}"/>
    <dgm:cxn modelId="{D23AD2ED-77A1-4073-B723-C4ADDAE5036D}" type="presOf" srcId="{EB6596AA-8A73-4E78-B477-28C923C26AFF}" destId="{D2CA6F0E-129B-4591-8C7D-15F05C6DCB28}" srcOrd="0" destOrd="0" presId="urn:microsoft.com/office/officeart/2005/8/layout/matrix1"/>
    <dgm:cxn modelId="{3BA0428E-62CE-4A88-B906-4D5F1FFB3D15}" srcId="{D00F04A0-427C-424B-9F2F-57CE33BEDB5F}" destId="{C22A1945-594F-402A-92DC-69FDA5827827}" srcOrd="4" destOrd="0" parTransId="{A7A04D57-826A-40CA-AC74-56DB4CABDAF8}" sibTransId="{972A0397-F4C9-4FD9-AE34-1EED98BFCCE1}"/>
    <dgm:cxn modelId="{DC087F95-F502-418F-AD54-145DB502FB46}" type="presOf" srcId="{F5C17E59-FA76-449B-966E-EBFE6C63AEF6}" destId="{9FF3A267-910D-4281-8609-EC9658C97987}" srcOrd="0" destOrd="0" presId="urn:microsoft.com/office/officeart/2005/8/layout/matrix1"/>
    <dgm:cxn modelId="{4D750228-303F-4BE5-A151-38397F0C03E3}" type="presOf" srcId="{5C88FFDC-33A5-4F53-9271-8142079846C8}" destId="{3C6341D7-6424-4309-85FC-15F6E496D785}" srcOrd="0" destOrd="0" presId="urn:microsoft.com/office/officeart/2005/8/layout/matrix1"/>
    <dgm:cxn modelId="{A3BC8DCF-D0ED-4B1C-85E6-B344EE89F0C8}" srcId="{D00F04A0-427C-424B-9F2F-57CE33BEDB5F}" destId="{F5C17E59-FA76-449B-966E-EBFE6C63AEF6}" srcOrd="2" destOrd="0" parTransId="{AA57164F-557C-4CFD-867A-25CA191462D2}" sibTransId="{9D84611E-4BE1-4830-8388-DCEFD68B706A}"/>
    <dgm:cxn modelId="{A8B12803-7C08-4CBF-9644-1371439F6C6A}" type="presOf" srcId="{F5C17E59-FA76-449B-966E-EBFE6C63AEF6}" destId="{A82E62A8-8018-4C02-9E95-C82725A04409}" srcOrd="1" destOrd="0" presId="urn:microsoft.com/office/officeart/2005/8/layout/matrix1"/>
    <dgm:cxn modelId="{7699F9F7-3F05-492E-99C1-7E09F9198212}" type="presOf" srcId="{E8B025A8-CBEE-46E6-8C47-36740825C5CA}" destId="{ADE41923-D8F6-4524-B72F-6B5BC328DACB}" srcOrd="1" destOrd="0" presId="urn:microsoft.com/office/officeart/2005/8/layout/matrix1"/>
    <dgm:cxn modelId="{56D34631-EBC8-4743-9AA0-C05827BB7842}" type="presOf" srcId="{EB6596AA-8A73-4E78-B477-28C923C26AFF}" destId="{16873F4D-D141-407B-9EF2-CBC4783EF60B}" srcOrd="1" destOrd="0" presId="urn:microsoft.com/office/officeart/2005/8/layout/matrix1"/>
    <dgm:cxn modelId="{E22962BD-9111-42A6-9387-EB6113AE28DA}" srcId="{E7740F24-822D-42ED-A9BE-56D1D6328486}" destId="{D00F04A0-427C-424B-9F2F-57CE33BEDB5F}" srcOrd="0" destOrd="0" parTransId="{D076EBD9-D11C-4BA2-834F-D4360A1B262E}" sibTransId="{D94CA69C-B951-4C21-9DBC-9FF6AC34BBF5}"/>
    <dgm:cxn modelId="{54BC7157-F41B-4DE4-B48B-BDAEC21FA487}" type="presOf" srcId="{E7740F24-822D-42ED-A9BE-56D1D6328486}" destId="{B64F0FA1-2A24-4B45-932C-617D4BB9801C}" srcOrd="0" destOrd="0" presId="urn:microsoft.com/office/officeart/2005/8/layout/matrix1"/>
    <dgm:cxn modelId="{2A0F4333-DB29-44E1-AA52-6B12E8A14213}" srcId="{D00F04A0-427C-424B-9F2F-57CE33BEDB5F}" destId="{EB6596AA-8A73-4E78-B477-28C923C26AFF}" srcOrd="0" destOrd="0" parTransId="{7C0389F2-CA7C-4237-9CF2-1CBDB2D02F08}" sibTransId="{3A0EAA93-9443-4880-A64A-56A528E551C5}"/>
    <dgm:cxn modelId="{E8DA5F58-3A59-4840-A739-AD6F18773DF4}" type="presOf" srcId="{5C88FFDC-33A5-4F53-9271-8142079846C8}" destId="{7C8DCDE8-5650-4929-8DD7-87290189B56D}" srcOrd="1" destOrd="0" presId="urn:microsoft.com/office/officeart/2005/8/layout/matrix1"/>
    <dgm:cxn modelId="{C80AA1C3-017B-483F-B98A-83E22102F922}" type="presOf" srcId="{E8B025A8-CBEE-46E6-8C47-36740825C5CA}" destId="{F8DE61D2-50F6-4B61-A9CF-3EB5887663E3}" srcOrd="0" destOrd="0" presId="urn:microsoft.com/office/officeart/2005/8/layout/matrix1"/>
    <dgm:cxn modelId="{FFC9762D-8848-43CD-BD2E-8E11A41C2C45}" srcId="{D00F04A0-427C-424B-9F2F-57CE33BEDB5F}" destId="{E8B025A8-CBEE-46E6-8C47-36740825C5CA}" srcOrd="3" destOrd="0" parTransId="{959922D1-3A52-4BEB-AF86-39A6EB430F9C}" sibTransId="{E3013E69-285B-4C21-B749-06AEE023D9F5}"/>
    <dgm:cxn modelId="{548BAC48-88F1-465A-82D8-6960D157EB0C}" type="presOf" srcId="{D00F04A0-427C-424B-9F2F-57CE33BEDB5F}" destId="{EE7B745C-268D-4983-95DD-735FCF85B1E3}" srcOrd="0" destOrd="0" presId="urn:microsoft.com/office/officeart/2005/8/layout/matrix1"/>
    <dgm:cxn modelId="{0DF086DA-4898-4AC2-B9B9-E71E7214AC74}" type="presParOf" srcId="{B64F0FA1-2A24-4B45-932C-617D4BB9801C}" destId="{780A6B07-E5EC-4FED-994A-CA23D349AE6A}" srcOrd="0" destOrd="0" presId="urn:microsoft.com/office/officeart/2005/8/layout/matrix1"/>
    <dgm:cxn modelId="{AD54E7CD-5C9D-4466-9A1C-77F1E793B880}" type="presParOf" srcId="{780A6B07-E5EC-4FED-994A-CA23D349AE6A}" destId="{D2CA6F0E-129B-4591-8C7D-15F05C6DCB28}" srcOrd="0" destOrd="0" presId="urn:microsoft.com/office/officeart/2005/8/layout/matrix1"/>
    <dgm:cxn modelId="{00B3219A-9E15-4C7C-8321-3DA655875FB2}" type="presParOf" srcId="{780A6B07-E5EC-4FED-994A-CA23D349AE6A}" destId="{16873F4D-D141-407B-9EF2-CBC4783EF60B}" srcOrd="1" destOrd="0" presId="urn:microsoft.com/office/officeart/2005/8/layout/matrix1"/>
    <dgm:cxn modelId="{8B9F8CC2-938A-409A-AB26-51E854CF2105}" type="presParOf" srcId="{780A6B07-E5EC-4FED-994A-CA23D349AE6A}" destId="{3C6341D7-6424-4309-85FC-15F6E496D785}" srcOrd="2" destOrd="0" presId="urn:microsoft.com/office/officeart/2005/8/layout/matrix1"/>
    <dgm:cxn modelId="{27225BBE-9953-4675-A4DE-E25D97689652}" type="presParOf" srcId="{780A6B07-E5EC-4FED-994A-CA23D349AE6A}" destId="{7C8DCDE8-5650-4929-8DD7-87290189B56D}" srcOrd="3" destOrd="0" presId="urn:microsoft.com/office/officeart/2005/8/layout/matrix1"/>
    <dgm:cxn modelId="{B2F025DE-6B5D-488B-B0FB-2BF817962067}" type="presParOf" srcId="{780A6B07-E5EC-4FED-994A-CA23D349AE6A}" destId="{9FF3A267-910D-4281-8609-EC9658C97987}" srcOrd="4" destOrd="0" presId="urn:microsoft.com/office/officeart/2005/8/layout/matrix1"/>
    <dgm:cxn modelId="{49CD1C02-3B57-41EF-805D-2820C190D5E6}" type="presParOf" srcId="{780A6B07-E5EC-4FED-994A-CA23D349AE6A}" destId="{A82E62A8-8018-4C02-9E95-C82725A04409}" srcOrd="5" destOrd="0" presId="urn:microsoft.com/office/officeart/2005/8/layout/matrix1"/>
    <dgm:cxn modelId="{38E2207D-826E-4982-BA07-2FEC5851448C}" type="presParOf" srcId="{780A6B07-E5EC-4FED-994A-CA23D349AE6A}" destId="{F8DE61D2-50F6-4B61-A9CF-3EB5887663E3}" srcOrd="6" destOrd="0" presId="urn:microsoft.com/office/officeart/2005/8/layout/matrix1"/>
    <dgm:cxn modelId="{83B836AE-2341-4CDA-B003-41EA93EF0B2B}" type="presParOf" srcId="{780A6B07-E5EC-4FED-994A-CA23D349AE6A}" destId="{ADE41923-D8F6-4524-B72F-6B5BC328DACB}" srcOrd="7" destOrd="0" presId="urn:microsoft.com/office/officeart/2005/8/layout/matrix1"/>
    <dgm:cxn modelId="{F83B1246-B20E-493B-9D0C-354B02A765A0}" type="presParOf" srcId="{B64F0FA1-2A24-4B45-932C-617D4BB9801C}" destId="{EE7B745C-268D-4983-95DD-735FCF85B1E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63CE98-A4C9-4B44-B491-9A9008F781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7F1D36-AD08-4B74-9DDB-51829E82AC76}">
      <dgm:prSet phldrT="[Text]"/>
      <dgm:spPr/>
      <dgm:t>
        <a:bodyPr/>
        <a:lstStyle/>
        <a:p>
          <a:r>
            <a:rPr lang="en-US" dirty="0" smtClean="0"/>
            <a:t>Manuscript</a:t>
          </a:r>
          <a:endParaRPr lang="en-US" dirty="0"/>
        </a:p>
      </dgm:t>
    </dgm:pt>
    <dgm:pt modelId="{755E0855-1646-4F56-A9EA-4534DBCD0F86}" type="parTrans" cxnId="{91B1B212-4B1B-4EAF-9651-16CF55EC3D20}">
      <dgm:prSet/>
      <dgm:spPr/>
      <dgm:t>
        <a:bodyPr/>
        <a:lstStyle/>
        <a:p>
          <a:endParaRPr lang="en-US"/>
        </a:p>
      </dgm:t>
    </dgm:pt>
    <dgm:pt modelId="{B7585833-56BD-43C6-A18E-D3C62828FD06}" type="sibTrans" cxnId="{91B1B212-4B1B-4EAF-9651-16CF55EC3D20}">
      <dgm:prSet/>
      <dgm:spPr/>
      <dgm:t>
        <a:bodyPr/>
        <a:lstStyle/>
        <a:p>
          <a:endParaRPr lang="en-US"/>
        </a:p>
      </dgm:t>
    </dgm:pt>
    <dgm:pt modelId="{AEECCB1A-D5CF-4F51-AA61-8F11EA420DD2}">
      <dgm:prSet phldrT="[Text]"/>
      <dgm:spPr/>
      <dgm:t>
        <a:bodyPr/>
        <a:lstStyle/>
        <a:p>
          <a:r>
            <a:rPr lang="en-US" dirty="0" smtClean="0"/>
            <a:t>High Quality</a:t>
          </a:r>
        </a:p>
        <a:p>
          <a:r>
            <a:rPr lang="en-US" dirty="0" smtClean="0"/>
            <a:t>Q1/Q2</a:t>
          </a:r>
        </a:p>
        <a:p>
          <a:r>
            <a:rPr lang="en-US" dirty="0" smtClean="0"/>
            <a:t>ISI 1&gt;</a:t>
          </a:r>
          <a:endParaRPr lang="en-US" dirty="0"/>
        </a:p>
      </dgm:t>
    </dgm:pt>
    <dgm:pt modelId="{781A82BF-DE32-4A4F-B2B8-B5747727F16B}" type="parTrans" cxnId="{EC49D10E-0962-45A2-A1E4-80478DA9930D}">
      <dgm:prSet/>
      <dgm:spPr/>
      <dgm:t>
        <a:bodyPr/>
        <a:lstStyle/>
        <a:p>
          <a:endParaRPr lang="en-US"/>
        </a:p>
      </dgm:t>
    </dgm:pt>
    <dgm:pt modelId="{5E96FD07-6AB0-4FE7-9C54-D9B6F8698E9E}" type="sibTrans" cxnId="{EC49D10E-0962-45A2-A1E4-80478DA9930D}">
      <dgm:prSet/>
      <dgm:spPr/>
      <dgm:t>
        <a:bodyPr/>
        <a:lstStyle/>
        <a:p>
          <a:endParaRPr lang="en-US"/>
        </a:p>
      </dgm:t>
    </dgm:pt>
    <dgm:pt modelId="{F2401BE6-8AA7-498F-AF44-0405C8958B26}">
      <dgm:prSet phldrT="[Text]"/>
      <dgm:spPr/>
      <dgm:t>
        <a:bodyPr/>
        <a:lstStyle/>
        <a:p>
          <a:r>
            <a:rPr lang="en-US" dirty="0" smtClean="0"/>
            <a:t>Appropriate Journal Q3, Q4 </a:t>
          </a:r>
          <a:endParaRPr lang="en-US" dirty="0"/>
        </a:p>
      </dgm:t>
    </dgm:pt>
    <dgm:pt modelId="{F9B2F1D9-965B-48C5-B669-F662CBA04280}" type="parTrans" cxnId="{5A4D65BB-21F9-4063-9D0B-04B1AB57942A}">
      <dgm:prSet/>
      <dgm:spPr/>
      <dgm:t>
        <a:bodyPr/>
        <a:lstStyle/>
        <a:p>
          <a:endParaRPr lang="en-US"/>
        </a:p>
      </dgm:t>
    </dgm:pt>
    <dgm:pt modelId="{DF40FA9B-B790-4331-976B-0A3AAB727734}" type="sibTrans" cxnId="{5A4D65BB-21F9-4063-9D0B-04B1AB57942A}">
      <dgm:prSet/>
      <dgm:spPr/>
      <dgm:t>
        <a:bodyPr/>
        <a:lstStyle/>
        <a:p>
          <a:endParaRPr lang="en-US"/>
        </a:p>
      </dgm:t>
    </dgm:pt>
    <dgm:pt modelId="{0AD2673F-538B-4AA7-9BF2-57A8FA7396D7}">
      <dgm:prSet phldrT="[Text]"/>
      <dgm:spPr/>
      <dgm:t>
        <a:bodyPr/>
        <a:lstStyle/>
        <a:p>
          <a:r>
            <a:rPr lang="en-US" dirty="0" smtClean="0"/>
            <a:t>Standard</a:t>
          </a:r>
        </a:p>
        <a:p>
          <a:r>
            <a:rPr lang="en-US" dirty="0" smtClean="0"/>
            <a:t>Q4</a:t>
          </a:r>
          <a:endParaRPr lang="en-US" dirty="0"/>
        </a:p>
      </dgm:t>
    </dgm:pt>
    <dgm:pt modelId="{F9848550-A124-4F12-9F77-71718E866816}" type="parTrans" cxnId="{A23F4540-9B50-4D76-B992-DE0C7766E1B6}">
      <dgm:prSet/>
      <dgm:spPr/>
      <dgm:t>
        <a:bodyPr/>
        <a:lstStyle/>
        <a:p>
          <a:endParaRPr lang="en-US"/>
        </a:p>
      </dgm:t>
    </dgm:pt>
    <dgm:pt modelId="{092B64D9-2BDB-40A7-99A6-49A230F71B95}" type="sibTrans" cxnId="{A23F4540-9B50-4D76-B992-DE0C7766E1B6}">
      <dgm:prSet/>
      <dgm:spPr/>
      <dgm:t>
        <a:bodyPr/>
        <a:lstStyle/>
        <a:p>
          <a:endParaRPr lang="en-US"/>
        </a:p>
      </dgm:t>
    </dgm:pt>
    <dgm:pt modelId="{A2A31085-0E81-411D-9747-4E9617B500BF}" type="pres">
      <dgm:prSet presAssocID="{A963CE98-A4C9-4B44-B491-9A9008F7817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8D6382A-9548-4F56-9390-D62FED749F05}" type="pres">
      <dgm:prSet presAssocID="{DD7F1D36-AD08-4B74-9DDB-51829E82AC76}" presName="centerShape" presStyleLbl="node0" presStyleIdx="0" presStyleCnt="1"/>
      <dgm:spPr/>
      <dgm:t>
        <a:bodyPr/>
        <a:lstStyle/>
        <a:p>
          <a:endParaRPr lang="en-US"/>
        </a:p>
      </dgm:t>
    </dgm:pt>
    <dgm:pt modelId="{482D714F-C86A-4675-9B4E-479228DF336B}" type="pres">
      <dgm:prSet presAssocID="{781A82BF-DE32-4A4F-B2B8-B5747727F16B}" presName="parTrans" presStyleLbl="bgSibTrans2D1" presStyleIdx="0" presStyleCnt="3"/>
      <dgm:spPr/>
    </dgm:pt>
    <dgm:pt modelId="{45EAD260-A0C4-4C52-8552-BFC3E7A0FF39}" type="pres">
      <dgm:prSet presAssocID="{AEECCB1A-D5CF-4F51-AA61-8F11EA420D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A681F-16D3-4A2C-A49D-2584412839B9}" type="pres">
      <dgm:prSet presAssocID="{F9B2F1D9-965B-48C5-B669-F662CBA04280}" presName="parTrans" presStyleLbl="bgSibTrans2D1" presStyleIdx="1" presStyleCnt="3"/>
      <dgm:spPr/>
    </dgm:pt>
    <dgm:pt modelId="{89C7AEA6-CFCA-4EB9-B3A1-9F9F0BE105D0}" type="pres">
      <dgm:prSet presAssocID="{F2401BE6-8AA7-498F-AF44-0405C8958B2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7CEA4-D7D3-4EFF-84E2-D9E1E5D1CA29}" type="pres">
      <dgm:prSet presAssocID="{F9848550-A124-4F12-9F77-71718E866816}" presName="parTrans" presStyleLbl="bgSibTrans2D1" presStyleIdx="2" presStyleCnt="3"/>
      <dgm:spPr/>
    </dgm:pt>
    <dgm:pt modelId="{4B025DD1-F706-42E8-A23B-8CA12D76B00A}" type="pres">
      <dgm:prSet presAssocID="{0AD2673F-538B-4AA7-9BF2-57A8FA7396D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F4B014-DBB9-450F-BFB6-CBD9B777EE23}" type="presOf" srcId="{AEECCB1A-D5CF-4F51-AA61-8F11EA420DD2}" destId="{45EAD260-A0C4-4C52-8552-BFC3E7A0FF39}" srcOrd="0" destOrd="0" presId="urn:microsoft.com/office/officeart/2005/8/layout/radial4"/>
    <dgm:cxn modelId="{EC49D10E-0962-45A2-A1E4-80478DA9930D}" srcId="{DD7F1D36-AD08-4B74-9DDB-51829E82AC76}" destId="{AEECCB1A-D5CF-4F51-AA61-8F11EA420DD2}" srcOrd="0" destOrd="0" parTransId="{781A82BF-DE32-4A4F-B2B8-B5747727F16B}" sibTransId="{5E96FD07-6AB0-4FE7-9C54-D9B6F8698E9E}"/>
    <dgm:cxn modelId="{7FEC7973-9F07-472D-AAC3-0BF3F071363C}" type="presOf" srcId="{A963CE98-A4C9-4B44-B491-9A9008F7817E}" destId="{A2A31085-0E81-411D-9747-4E9617B500BF}" srcOrd="0" destOrd="0" presId="urn:microsoft.com/office/officeart/2005/8/layout/radial4"/>
    <dgm:cxn modelId="{5084AF7E-A4F6-4D12-A79A-1EEC8465F89E}" type="presOf" srcId="{F9848550-A124-4F12-9F77-71718E866816}" destId="{7467CEA4-D7D3-4EFF-84E2-D9E1E5D1CA29}" srcOrd="0" destOrd="0" presId="urn:microsoft.com/office/officeart/2005/8/layout/radial4"/>
    <dgm:cxn modelId="{1E6BC24D-382B-43FC-8795-09B35661CF71}" type="presOf" srcId="{781A82BF-DE32-4A4F-B2B8-B5747727F16B}" destId="{482D714F-C86A-4675-9B4E-479228DF336B}" srcOrd="0" destOrd="0" presId="urn:microsoft.com/office/officeart/2005/8/layout/radial4"/>
    <dgm:cxn modelId="{1092D1B9-C4C1-48E8-8ECB-39DD6F272FDE}" type="presOf" srcId="{F2401BE6-8AA7-498F-AF44-0405C8958B26}" destId="{89C7AEA6-CFCA-4EB9-B3A1-9F9F0BE105D0}" srcOrd="0" destOrd="0" presId="urn:microsoft.com/office/officeart/2005/8/layout/radial4"/>
    <dgm:cxn modelId="{73DB448F-7B65-4A47-8DF8-0AD41FD17F3C}" type="presOf" srcId="{F9B2F1D9-965B-48C5-B669-F662CBA04280}" destId="{787A681F-16D3-4A2C-A49D-2584412839B9}" srcOrd="0" destOrd="0" presId="urn:microsoft.com/office/officeart/2005/8/layout/radial4"/>
    <dgm:cxn modelId="{DBF151BD-4F5D-487F-A1C8-6085250896EB}" type="presOf" srcId="{DD7F1D36-AD08-4B74-9DDB-51829E82AC76}" destId="{48D6382A-9548-4F56-9390-D62FED749F05}" srcOrd="0" destOrd="0" presId="urn:microsoft.com/office/officeart/2005/8/layout/radial4"/>
    <dgm:cxn modelId="{A23F4540-9B50-4D76-B992-DE0C7766E1B6}" srcId="{DD7F1D36-AD08-4B74-9DDB-51829E82AC76}" destId="{0AD2673F-538B-4AA7-9BF2-57A8FA7396D7}" srcOrd="2" destOrd="0" parTransId="{F9848550-A124-4F12-9F77-71718E866816}" sibTransId="{092B64D9-2BDB-40A7-99A6-49A230F71B95}"/>
    <dgm:cxn modelId="{5A4D65BB-21F9-4063-9D0B-04B1AB57942A}" srcId="{DD7F1D36-AD08-4B74-9DDB-51829E82AC76}" destId="{F2401BE6-8AA7-498F-AF44-0405C8958B26}" srcOrd="1" destOrd="0" parTransId="{F9B2F1D9-965B-48C5-B669-F662CBA04280}" sibTransId="{DF40FA9B-B790-4331-976B-0A3AAB727734}"/>
    <dgm:cxn modelId="{91B1B212-4B1B-4EAF-9651-16CF55EC3D20}" srcId="{A963CE98-A4C9-4B44-B491-9A9008F7817E}" destId="{DD7F1D36-AD08-4B74-9DDB-51829E82AC76}" srcOrd="0" destOrd="0" parTransId="{755E0855-1646-4F56-A9EA-4534DBCD0F86}" sibTransId="{B7585833-56BD-43C6-A18E-D3C62828FD06}"/>
    <dgm:cxn modelId="{518603C6-BFE9-4CBE-982A-1028D6EC0995}" type="presOf" srcId="{0AD2673F-538B-4AA7-9BF2-57A8FA7396D7}" destId="{4B025DD1-F706-42E8-A23B-8CA12D76B00A}" srcOrd="0" destOrd="0" presId="urn:microsoft.com/office/officeart/2005/8/layout/radial4"/>
    <dgm:cxn modelId="{A159C1DA-6FD9-4078-A640-EF5E86493503}" type="presParOf" srcId="{A2A31085-0E81-411D-9747-4E9617B500BF}" destId="{48D6382A-9548-4F56-9390-D62FED749F05}" srcOrd="0" destOrd="0" presId="urn:microsoft.com/office/officeart/2005/8/layout/radial4"/>
    <dgm:cxn modelId="{A458EA40-A25C-4B23-87DD-B057DBC2B220}" type="presParOf" srcId="{A2A31085-0E81-411D-9747-4E9617B500BF}" destId="{482D714F-C86A-4675-9B4E-479228DF336B}" srcOrd="1" destOrd="0" presId="urn:microsoft.com/office/officeart/2005/8/layout/radial4"/>
    <dgm:cxn modelId="{4444F187-AE2B-4F44-B9D9-3161A962583B}" type="presParOf" srcId="{A2A31085-0E81-411D-9747-4E9617B500BF}" destId="{45EAD260-A0C4-4C52-8552-BFC3E7A0FF39}" srcOrd="2" destOrd="0" presId="urn:microsoft.com/office/officeart/2005/8/layout/radial4"/>
    <dgm:cxn modelId="{7FF32F30-D7E9-4985-AA77-A6CA9B7263AF}" type="presParOf" srcId="{A2A31085-0E81-411D-9747-4E9617B500BF}" destId="{787A681F-16D3-4A2C-A49D-2584412839B9}" srcOrd="3" destOrd="0" presId="urn:microsoft.com/office/officeart/2005/8/layout/radial4"/>
    <dgm:cxn modelId="{DBBA7529-DCD2-428C-917F-388C5B55E995}" type="presParOf" srcId="{A2A31085-0E81-411D-9747-4E9617B500BF}" destId="{89C7AEA6-CFCA-4EB9-B3A1-9F9F0BE105D0}" srcOrd="4" destOrd="0" presId="urn:microsoft.com/office/officeart/2005/8/layout/radial4"/>
    <dgm:cxn modelId="{ED0C8B52-E0B9-4166-A405-02A8CBB4B59D}" type="presParOf" srcId="{A2A31085-0E81-411D-9747-4E9617B500BF}" destId="{7467CEA4-D7D3-4EFF-84E2-D9E1E5D1CA29}" srcOrd="5" destOrd="0" presId="urn:microsoft.com/office/officeart/2005/8/layout/radial4"/>
    <dgm:cxn modelId="{398F01BF-D103-4900-B762-04BF86A5D32F}" type="presParOf" srcId="{A2A31085-0E81-411D-9747-4E9617B500BF}" destId="{4B025DD1-F706-42E8-A23B-8CA12D76B00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49825A-24A8-4AE9-88E8-2CF473F55C3C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2D0EC7-F9DD-4ED6-83BA-672D5CDCA172}">
      <dgm:prSet phldrT="[Text]"/>
      <dgm:spPr/>
      <dgm:t>
        <a:bodyPr/>
        <a:lstStyle/>
        <a:p>
          <a:r>
            <a:rPr lang="en-US" dirty="0" smtClean="0"/>
            <a:t>Easily rewarded </a:t>
          </a:r>
        </a:p>
        <a:p>
          <a:r>
            <a:rPr lang="en-US" dirty="0" smtClean="0"/>
            <a:t>Easily recognition</a:t>
          </a:r>
        </a:p>
        <a:p>
          <a:r>
            <a:rPr lang="en-US" dirty="0" smtClean="0"/>
            <a:t>Self-skills development</a:t>
          </a:r>
        </a:p>
        <a:p>
          <a:r>
            <a:rPr lang="en-US" dirty="0" smtClean="0"/>
            <a:t>Free of charge</a:t>
          </a:r>
        </a:p>
        <a:p>
          <a:endParaRPr lang="en-US" dirty="0"/>
        </a:p>
      </dgm:t>
    </dgm:pt>
    <dgm:pt modelId="{C73BB059-1C6C-4119-ABDB-9E351D3AA617}" type="parTrans" cxnId="{851F160C-0EEB-4CE3-91E9-55992DADDAEF}">
      <dgm:prSet/>
      <dgm:spPr/>
      <dgm:t>
        <a:bodyPr/>
        <a:lstStyle/>
        <a:p>
          <a:endParaRPr lang="en-US"/>
        </a:p>
      </dgm:t>
    </dgm:pt>
    <dgm:pt modelId="{1F32B28A-E288-4574-824D-C67B92927593}" type="sibTrans" cxnId="{851F160C-0EEB-4CE3-91E9-55992DADDAEF}">
      <dgm:prSet/>
      <dgm:spPr/>
      <dgm:t>
        <a:bodyPr/>
        <a:lstStyle/>
        <a:p>
          <a:endParaRPr lang="en-US"/>
        </a:p>
      </dgm:t>
    </dgm:pt>
    <dgm:pt modelId="{7AE5A5E6-DC45-4258-86F6-48A54F137112}">
      <dgm:prSet phldrT="[Text]"/>
      <dgm:spPr/>
      <dgm:t>
        <a:bodyPr/>
        <a:lstStyle/>
        <a:p>
          <a:r>
            <a:rPr lang="en-US" dirty="0" smtClean="0"/>
            <a:t>Take a long time</a:t>
          </a:r>
        </a:p>
        <a:p>
          <a:r>
            <a:rPr lang="en-US" dirty="0" smtClean="0"/>
            <a:t>Need skills</a:t>
          </a:r>
        </a:p>
        <a:p>
          <a:r>
            <a:rPr lang="en-US" dirty="0" smtClean="0"/>
            <a:t>Need commitment </a:t>
          </a:r>
        </a:p>
        <a:p>
          <a:r>
            <a:rPr lang="en-US" dirty="0" smtClean="0"/>
            <a:t>Need collaboration </a:t>
          </a:r>
          <a:endParaRPr lang="en-US" dirty="0"/>
        </a:p>
      </dgm:t>
    </dgm:pt>
    <dgm:pt modelId="{21812EBD-06FE-4EFB-AAAB-EA7A2190CBDD}" type="parTrans" cxnId="{C15D0A7C-8F75-45FA-ACBC-5106517D2317}">
      <dgm:prSet/>
      <dgm:spPr/>
      <dgm:t>
        <a:bodyPr/>
        <a:lstStyle/>
        <a:p>
          <a:endParaRPr lang="en-US"/>
        </a:p>
      </dgm:t>
    </dgm:pt>
    <dgm:pt modelId="{00CCD689-5861-48A5-92D6-4D92A7BA0D17}" type="sibTrans" cxnId="{C15D0A7C-8F75-45FA-ACBC-5106517D2317}">
      <dgm:prSet/>
      <dgm:spPr/>
      <dgm:t>
        <a:bodyPr/>
        <a:lstStyle/>
        <a:p>
          <a:endParaRPr lang="en-US"/>
        </a:p>
      </dgm:t>
    </dgm:pt>
    <dgm:pt modelId="{B06928D2-817E-47C5-A392-456ED31A10B7}" type="pres">
      <dgm:prSet presAssocID="{E049825A-24A8-4AE9-88E8-2CF473F55C3C}" presName="compositeShape" presStyleCnt="0">
        <dgm:presLayoutVars>
          <dgm:chMax val="2"/>
          <dgm:dir/>
          <dgm:resizeHandles val="exact"/>
        </dgm:presLayoutVars>
      </dgm:prSet>
      <dgm:spPr/>
    </dgm:pt>
    <dgm:pt modelId="{C1B74A47-185C-411E-91E0-FC43CFA36F48}" type="pres">
      <dgm:prSet presAssocID="{C72D0EC7-F9DD-4ED6-83BA-672D5CDCA172}" presName="upArrow" presStyleLbl="node1" presStyleIdx="0" presStyleCnt="2"/>
      <dgm:spPr/>
    </dgm:pt>
    <dgm:pt modelId="{C51BBE38-D64B-4630-BDD2-10880DD3FB68}" type="pres">
      <dgm:prSet presAssocID="{C72D0EC7-F9DD-4ED6-83BA-672D5CDCA17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0FB4E5-4234-4967-8CEE-721B36970F07}" type="pres">
      <dgm:prSet presAssocID="{7AE5A5E6-DC45-4258-86F6-48A54F137112}" presName="downArrow" presStyleLbl="node1" presStyleIdx="1" presStyleCnt="2"/>
      <dgm:spPr/>
    </dgm:pt>
    <dgm:pt modelId="{E7EA7E5E-4C11-4225-8EA3-37D0F1A31CEA}" type="pres">
      <dgm:prSet presAssocID="{7AE5A5E6-DC45-4258-86F6-48A54F137112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1F160C-0EEB-4CE3-91E9-55992DADDAEF}" srcId="{E049825A-24A8-4AE9-88E8-2CF473F55C3C}" destId="{C72D0EC7-F9DD-4ED6-83BA-672D5CDCA172}" srcOrd="0" destOrd="0" parTransId="{C73BB059-1C6C-4119-ABDB-9E351D3AA617}" sibTransId="{1F32B28A-E288-4574-824D-C67B92927593}"/>
    <dgm:cxn modelId="{39F5BDDA-733B-48F7-B3DC-7F5D2F04D043}" type="presOf" srcId="{7AE5A5E6-DC45-4258-86F6-48A54F137112}" destId="{E7EA7E5E-4C11-4225-8EA3-37D0F1A31CEA}" srcOrd="0" destOrd="0" presId="urn:microsoft.com/office/officeart/2005/8/layout/arrow4"/>
    <dgm:cxn modelId="{31835CFE-2565-4221-893F-F94914363D87}" type="presOf" srcId="{C72D0EC7-F9DD-4ED6-83BA-672D5CDCA172}" destId="{C51BBE38-D64B-4630-BDD2-10880DD3FB68}" srcOrd="0" destOrd="0" presId="urn:microsoft.com/office/officeart/2005/8/layout/arrow4"/>
    <dgm:cxn modelId="{3B3A89A2-2FE6-4158-A85E-D623BAAEFA18}" type="presOf" srcId="{E049825A-24A8-4AE9-88E8-2CF473F55C3C}" destId="{B06928D2-817E-47C5-A392-456ED31A10B7}" srcOrd="0" destOrd="0" presId="urn:microsoft.com/office/officeart/2005/8/layout/arrow4"/>
    <dgm:cxn modelId="{C15D0A7C-8F75-45FA-ACBC-5106517D2317}" srcId="{E049825A-24A8-4AE9-88E8-2CF473F55C3C}" destId="{7AE5A5E6-DC45-4258-86F6-48A54F137112}" srcOrd="1" destOrd="0" parTransId="{21812EBD-06FE-4EFB-AAAB-EA7A2190CBDD}" sibTransId="{00CCD689-5861-48A5-92D6-4D92A7BA0D17}"/>
    <dgm:cxn modelId="{A601B5FA-0CA3-45AC-A3C5-A1E8C6503046}" type="presParOf" srcId="{B06928D2-817E-47C5-A392-456ED31A10B7}" destId="{C1B74A47-185C-411E-91E0-FC43CFA36F48}" srcOrd="0" destOrd="0" presId="urn:microsoft.com/office/officeart/2005/8/layout/arrow4"/>
    <dgm:cxn modelId="{115CB3BF-3D9C-4674-91AE-351DF0657A53}" type="presParOf" srcId="{B06928D2-817E-47C5-A392-456ED31A10B7}" destId="{C51BBE38-D64B-4630-BDD2-10880DD3FB68}" srcOrd="1" destOrd="0" presId="urn:microsoft.com/office/officeart/2005/8/layout/arrow4"/>
    <dgm:cxn modelId="{B57EA04E-55F3-45C4-A436-A511EE7312F6}" type="presParOf" srcId="{B06928D2-817E-47C5-A392-456ED31A10B7}" destId="{3C0FB4E5-4234-4967-8CEE-721B36970F07}" srcOrd="2" destOrd="0" presId="urn:microsoft.com/office/officeart/2005/8/layout/arrow4"/>
    <dgm:cxn modelId="{D07F6597-17A8-4C3F-8895-94D4AB34B5A8}" type="presParOf" srcId="{B06928D2-817E-47C5-A392-456ED31A10B7}" destId="{E7EA7E5E-4C11-4225-8EA3-37D0F1A31CE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07A67-B3EA-4FB2-9563-75B1DD7DA10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B1038-D7EA-42D2-AEE7-AE25BB7567AD}">
      <dgm:prSet phldrT="[Text]"/>
      <dgm:spPr/>
      <dgm:t>
        <a:bodyPr/>
        <a:lstStyle/>
        <a:p>
          <a:r>
            <a:rPr lang="en-US" dirty="0" smtClean="0"/>
            <a:t>Reputation </a:t>
          </a:r>
          <a:endParaRPr lang="en-US" dirty="0"/>
        </a:p>
      </dgm:t>
    </dgm:pt>
    <dgm:pt modelId="{54415086-E8C5-4546-8A71-E70B296A0500}" type="parTrans" cxnId="{1EA92A02-3F15-4C48-AC50-B4A793DAC514}">
      <dgm:prSet/>
      <dgm:spPr/>
      <dgm:t>
        <a:bodyPr/>
        <a:lstStyle/>
        <a:p>
          <a:endParaRPr lang="en-US"/>
        </a:p>
      </dgm:t>
    </dgm:pt>
    <dgm:pt modelId="{5ADB2051-8859-464D-9A3A-4ED20C8EED43}" type="sibTrans" cxnId="{1EA92A02-3F15-4C48-AC50-B4A793DAC514}">
      <dgm:prSet/>
      <dgm:spPr/>
      <dgm:t>
        <a:bodyPr/>
        <a:lstStyle/>
        <a:p>
          <a:endParaRPr lang="en-US"/>
        </a:p>
      </dgm:t>
    </dgm:pt>
    <dgm:pt modelId="{57FDB46A-1C74-4AA8-AB8E-2D4C14B60929}">
      <dgm:prSet phldrT="[Text]"/>
      <dgm:spPr/>
      <dgm:t>
        <a:bodyPr/>
        <a:lstStyle/>
        <a:p>
          <a:r>
            <a:rPr lang="en-US" dirty="0" smtClean="0"/>
            <a:t>Scope</a:t>
          </a:r>
          <a:endParaRPr lang="en-US" dirty="0"/>
        </a:p>
      </dgm:t>
    </dgm:pt>
    <dgm:pt modelId="{C5D15D29-9DFC-4051-9FD2-483A5ED05F04}" type="parTrans" cxnId="{D4EA370C-9386-416B-9587-DF477C607D94}">
      <dgm:prSet/>
      <dgm:spPr/>
      <dgm:t>
        <a:bodyPr/>
        <a:lstStyle/>
        <a:p>
          <a:endParaRPr lang="en-US"/>
        </a:p>
      </dgm:t>
    </dgm:pt>
    <dgm:pt modelId="{144A9A56-8C4C-468C-A0CF-E03DDB588C4A}" type="sibTrans" cxnId="{D4EA370C-9386-416B-9587-DF477C607D94}">
      <dgm:prSet/>
      <dgm:spPr/>
      <dgm:t>
        <a:bodyPr/>
        <a:lstStyle/>
        <a:p>
          <a:endParaRPr lang="en-US"/>
        </a:p>
      </dgm:t>
    </dgm:pt>
    <dgm:pt modelId="{3164244F-EE31-49C8-B3B1-29AF259BC46F}">
      <dgm:prSet phldrT="[Text]"/>
      <dgm:spPr/>
      <dgm:t>
        <a:bodyPr/>
        <a:lstStyle/>
        <a:p>
          <a:r>
            <a:rPr lang="en-US" dirty="0" smtClean="0"/>
            <a:t>Indexed</a:t>
          </a:r>
          <a:endParaRPr lang="en-US" dirty="0"/>
        </a:p>
      </dgm:t>
    </dgm:pt>
    <dgm:pt modelId="{C7386985-0213-4F37-BA86-22385F6BAD19}" type="parTrans" cxnId="{B0645533-D7FA-4A45-AD2D-25DCBD1A2233}">
      <dgm:prSet/>
      <dgm:spPr/>
      <dgm:t>
        <a:bodyPr/>
        <a:lstStyle/>
        <a:p>
          <a:endParaRPr lang="en-US"/>
        </a:p>
      </dgm:t>
    </dgm:pt>
    <dgm:pt modelId="{9E96D688-0F9B-4404-8D88-B31E0AFD3A44}" type="sibTrans" cxnId="{B0645533-D7FA-4A45-AD2D-25DCBD1A2233}">
      <dgm:prSet/>
      <dgm:spPr/>
      <dgm:t>
        <a:bodyPr/>
        <a:lstStyle/>
        <a:p>
          <a:endParaRPr lang="en-US"/>
        </a:p>
      </dgm:t>
    </dgm:pt>
    <dgm:pt modelId="{C74E37AE-AC84-45FC-B803-76C7D5E74F93}">
      <dgm:prSet phldrT="[Text]"/>
      <dgm:spPr/>
      <dgm:t>
        <a:bodyPr/>
        <a:lstStyle/>
        <a:p>
          <a:r>
            <a:rPr lang="en-US" b="0" i="0" dirty="0" smtClean="0"/>
            <a:t>Editorial standards</a:t>
          </a:r>
          <a:endParaRPr lang="en-US" dirty="0"/>
        </a:p>
      </dgm:t>
    </dgm:pt>
    <dgm:pt modelId="{1D0829B2-3453-41F6-B599-B2D6DC79F00D}" type="parTrans" cxnId="{CB314461-6FF0-4DB5-B33C-22890149321F}">
      <dgm:prSet/>
      <dgm:spPr/>
      <dgm:t>
        <a:bodyPr/>
        <a:lstStyle/>
        <a:p>
          <a:endParaRPr lang="en-US"/>
        </a:p>
      </dgm:t>
    </dgm:pt>
    <dgm:pt modelId="{AABBEE89-04B1-4A57-BB16-2707933A367F}" type="sibTrans" cxnId="{CB314461-6FF0-4DB5-B33C-22890149321F}">
      <dgm:prSet/>
      <dgm:spPr/>
      <dgm:t>
        <a:bodyPr/>
        <a:lstStyle/>
        <a:p>
          <a:endParaRPr lang="en-US"/>
        </a:p>
      </dgm:t>
    </dgm:pt>
    <dgm:pt modelId="{71B14983-3585-4EEC-A511-4CA80112E103}">
      <dgm:prSet phldrT="[Text]"/>
      <dgm:spPr/>
      <dgm:t>
        <a:bodyPr/>
        <a:lstStyle/>
        <a:p>
          <a:r>
            <a:rPr lang="en-US" dirty="0" smtClean="0"/>
            <a:t>Accept Rate</a:t>
          </a:r>
          <a:endParaRPr lang="en-US" dirty="0"/>
        </a:p>
      </dgm:t>
    </dgm:pt>
    <dgm:pt modelId="{91031E7A-A23B-4990-8916-8C50E1D51335}" type="parTrans" cxnId="{B79DB32E-7224-4F53-8FA8-D52E1A1EDE12}">
      <dgm:prSet/>
      <dgm:spPr/>
      <dgm:t>
        <a:bodyPr/>
        <a:lstStyle/>
        <a:p>
          <a:endParaRPr lang="en-US"/>
        </a:p>
      </dgm:t>
    </dgm:pt>
    <dgm:pt modelId="{D8631955-FF43-4978-977B-20102A1AC418}" type="sibTrans" cxnId="{B79DB32E-7224-4F53-8FA8-D52E1A1EDE12}">
      <dgm:prSet/>
      <dgm:spPr/>
      <dgm:t>
        <a:bodyPr/>
        <a:lstStyle/>
        <a:p>
          <a:endParaRPr lang="en-US"/>
        </a:p>
      </dgm:t>
    </dgm:pt>
    <dgm:pt modelId="{8E16DC24-0E94-4E78-8D5D-63DF07791AE0}">
      <dgm:prSet phldrT="[Text]"/>
      <dgm:spPr/>
      <dgm:t>
        <a:bodyPr/>
        <a:lstStyle/>
        <a:p>
          <a:r>
            <a:rPr lang="en-US" dirty="0" smtClean="0"/>
            <a:t>Cost</a:t>
          </a:r>
          <a:endParaRPr lang="en-US" dirty="0"/>
        </a:p>
      </dgm:t>
    </dgm:pt>
    <dgm:pt modelId="{A3EF2731-9C13-4A28-8D73-75B6D6AA0E71}" type="parTrans" cxnId="{0FFDE786-B959-4DC0-8C66-13F94EEB8126}">
      <dgm:prSet/>
      <dgm:spPr/>
      <dgm:t>
        <a:bodyPr/>
        <a:lstStyle/>
        <a:p>
          <a:endParaRPr lang="en-US"/>
        </a:p>
      </dgm:t>
    </dgm:pt>
    <dgm:pt modelId="{F5D5B5C6-E7D8-4E7A-84DD-A377F7A42922}" type="sibTrans" cxnId="{0FFDE786-B959-4DC0-8C66-13F94EEB8126}">
      <dgm:prSet/>
      <dgm:spPr/>
      <dgm:t>
        <a:bodyPr/>
        <a:lstStyle/>
        <a:p>
          <a:endParaRPr lang="en-US"/>
        </a:p>
      </dgm:t>
    </dgm:pt>
    <dgm:pt modelId="{E9E04089-C612-41DA-926D-78BB82318ACD}">
      <dgm:prSet phldrT="[Text]"/>
      <dgm:spPr/>
      <dgm:t>
        <a:bodyPr/>
        <a:lstStyle/>
        <a:p>
          <a:r>
            <a:rPr lang="en-US" dirty="0" smtClean="0"/>
            <a:t>Impact Factor </a:t>
          </a:r>
          <a:endParaRPr lang="en-US" dirty="0"/>
        </a:p>
      </dgm:t>
    </dgm:pt>
    <dgm:pt modelId="{B0ABE599-2691-439C-908C-C0E69AD6BF93}" type="parTrans" cxnId="{6183D34D-EC15-4A08-9712-9C70F2D741E7}">
      <dgm:prSet/>
      <dgm:spPr/>
      <dgm:t>
        <a:bodyPr/>
        <a:lstStyle/>
        <a:p>
          <a:endParaRPr lang="en-US"/>
        </a:p>
      </dgm:t>
    </dgm:pt>
    <dgm:pt modelId="{3A48816A-65C9-4E31-8B2F-90B519A55F46}" type="sibTrans" cxnId="{6183D34D-EC15-4A08-9712-9C70F2D741E7}">
      <dgm:prSet/>
      <dgm:spPr/>
      <dgm:t>
        <a:bodyPr/>
        <a:lstStyle/>
        <a:p>
          <a:endParaRPr lang="en-US"/>
        </a:p>
      </dgm:t>
    </dgm:pt>
    <dgm:pt modelId="{1B3F251C-C36F-4CEC-B0B2-683BACE6A65E}" type="pres">
      <dgm:prSet presAssocID="{54C07A67-B3EA-4FB2-9563-75B1DD7DA108}" presName="cycle" presStyleCnt="0">
        <dgm:presLayoutVars>
          <dgm:dir/>
          <dgm:resizeHandles val="exact"/>
        </dgm:presLayoutVars>
      </dgm:prSet>
      <dgm:spPr/>
    </dgm:pt>
    <dgm:pt modelId="{AC70B867-4D24-40F8-9355-573F4947D782}" type="pres">
      <dgm:prSet presAssocID="{EDCB1038-D7EA-42D2-AEE7-AE25BB7567AD}" presName="node" presStyleLbl="node1" presStyleIdx="0" presStyleCnt="7">
        <dgm:presLayoutVars>
          <dgm:bulletEnabled val="1"/>
        </dgm:presLayoutVars>
      </dgm:prSet>
      <dgm:spPr/>
    </dgm:pt>
    <dgm:pt modelId="{94D742D6-5DF2-4671-A3B2-ECDEFC0F3749}" type="pres">
      <dgm:prSet presAssocID="{EDCB1038-D7EA-42D2-AEE7-AE25BB7567AD}" presName="spNode" presStyleCnt="0"/>
      <dgm:spPr/>
    </dgm:pt>
    <dgm:pt modelId="{8641860F-874D-4399-AD77-68AD1C5B0BA0}" type="pres">
      <dgm:prSet presAssocID="{5ADB2051-8859-464D-9A3A-4ED20C8EED43}" presName="sibTrans" presStyleLbl="sibTrans1D1" presStyleIdx="0" presStyleCnt="7"/>
      <dgm:spPr/>
    </dgm:pt>
    <dgm:pt modelId="{E718CBF3-1205-4840-9D31-630A320E7067}" type="pres">
      <dgm:prSet presAssocID="{57FDB46A-1C74-4AA8-AB8E-2D4C14B60929}" presName="node" presStyleLbl="node1" presStyleIdx="1" presStyleCnt="7">
        <dgm:presLayoutVars>
          <dgm:bulletEnabled val="1"/>
        </dgm:presLayoutVars>
      </dgm:prSet>
      <dgm:spPr/>
    </dgm:pt>
    <dgm:pt modelId="{05D0D8AB-B430-4C76-93DF-CF1677EBD483}" type="pres">
      <dgm:prSet presAssocID="{57FDB46A-1C74-4AA8-AB8E-2D4C14B60929}" presName="spNode" presStyleCnt="0"/>
      <dgm:spPr/>
    </dgm:pt>
    <dgm:pt modelId="{27A4E372-E05A-40F8-96CB-6E27D49B557E}" type="pres">
      <dgm:prSet presAssocID="{144A9A56-8C4C-468C-A0CF-E03DDB588C4A}" presName="sibTrans" presStyleLbl="sibTrans1D1" presStyleIdx="1" presStyleCnt="7"/>
      <dgm:spPr/>
    </dgm:pt>
    <dgm:pt modelId="{F57790E1-6725-4CFD-9E76-3D5BF4218FDB}" type="pres">
      <dgm:prSet presAssocID="{3164244F-EE31-49C8-B3B1-29AF259BC46F}" presName="node" presStyleLbl="node1" presStyleIdx="2" presStyleCnt="7">
        <dgm:presLayoutVars>
          <dgm:bulletEnabled val="1"/>
        </dgm:presLayoutVars>
      </dgm:prSet>
      <dgm:spPr/>
    </dgm:pt>
    <dgm:pt modelId="{D1E5BAF1-E9E5-4219-B3C2-2CA4B079D0C6}" type="pres">
      <dgm:prSet presAssocID="{3164244F-EE31-49C8-B3B1-29AF259BC46F}" presName="spNode" presStyleCnt="0"/>
      <dgm:spPr/>
    </dgm:pt>
    <dgm:pt modelId="{33374C77-34E7-438E-B459-4C26BB8719FE}" type="pres">
      <dgm:prSet presAssocID="{9E96D688-0F9B-4404-8D88-B31E0AFD3A44}" presName="sibTrans" presStyleLbl="sibTrans1D1" presStyleIdx="2" presStyleCnt="7"/>
      <dgm:spPr/>
    </dgm:pt>
    <dgm:pt modelId="{5DB297D8-A544-4064-8D97-0335EE8AE0EE}" type="pres">
      <dgm:prSet presAssocID="{C74E37AE-AC84-45FC-B803-76C7D5E74F9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B5753-DC37-48F5-A241-CEACC17830B8}" type="pres">
      <dgm:prSet presAssocID="{C74E37AE-AC84-45FC-B803-76C7D5E74F93}" presName="spNode" presStyleCnt="0"/>
      <dgm:spPr/>
    </dgm:pt>
    <dgm:pt modelId="{D1337B50-D6EA-4550-B34E-CBB88E5294B7}" type="pres">
      <dgm:prSet presAssocID="{AABBEE89-04B1-4A57-BB16-2707933A367F}" presName="sibTrans" presStyleLbl="sibTrans1D1" presStyleIdx="3" presStyleCnt="7"/>
      <dgm:spPr/>
    </dgm:pt>
    <dgm:pt modelId="{F06E0E9E-3F4C-41D6-A672-43260230ED24}" type="pres">
      <dgm:prSet presAssocID="{71B14983-3585-4EEC-A511-4CA80112E103}" presName="node" presStyleLbl="node1" presStyleIdx="4" presStyleCnt="7">
        <dgm:presLayoutVars>
          <dgm:bulletEnabled val="1"/>
        </dgm:presLayoutVars>
      </dgm:prSet>
      <dgm:spPr/>
    </dgm:pt>
    <dgm:pt modelId="{4A6C96FA-231C-457B-9B99-019F3FDF7F25}" type="pres">
      <dgm:prSet presAssocID="{71B14983-3585-4EEC-A511-4CA80112E103}" presName="spNode" presStyleCnt="0"/>
      <dgm:spPr/>
    </dgm:pt>
    <dgm:pt modelId="{6EB98EE4-6785-4EEA-9C29-7D296089B03B}" type="pres">
      <dgm:prSet presAssocID="{D8631955-FF43-4978-977B-20102A1AC418}" presName="sibTrans" presStyleLbl="sibTrans1D1" presStyleIdx="4" presStyleCnt="7"/>
      <dgm:spPr/>
    </dgm:pt>
    <dgm:pt modelId="{4984A1F8-8AF5-4BFB-8A75-46CE4AF61E61}" type="pres">
      <dgm:prSet presAssocID="{8E16DC24-0E94-4E78-8D5D-63DF07791AE0}" presName="node" presStyleLbl="node1" presStyleIdx="5" presStyleCnt="7">
        <dgm:presLayoutVars>
          <dgm:bulletEnabled val="1"/>
        </dgm:presLayoutVars>
      </dgm:prSet>
      <dgm:spPr/>
    </dgm:pt>
    <dgm:pt modelId="{DC178ECE-7254-450C-AB45-05AA2255710D}" type="pres">
      <dgm:prSet presAssocID="{8E16DC24-0E94-4E78-8D5D-63DF07791AE0}" presName="spNode" presStyleCnt="0"/>
      <dgm:spPr/>
    </dgm:pt>
    <dgm:pt modelId="{09576442-9711-4149-ADBC-6715371B1873}" type="pres">
      <dgm:prSet presAssocID="{F5D5B5C6-E7D8-4E7A-84DD-A377F7A42922}" presName="sibTrans" presStyleLbl="sibTrans1D1" presStyleIdx="5" presStyleCnt="7"/>
      <dgm:spPr/>
    </dgm:pt>
    <dgm:pt modelId="{72A47557-F41C-4636-8524-E1FD1E050360}" type="pres">
      <dgm:prSet presAssocID="{E9E04089-C612-41DA-926D-78BB82318AC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3697F9-B7F2-42BF-BBCF-18C406F789A2}" type="pres">
      <dgm:prSet presAssocID="{E9E04089-C612-41DA-926D-78BB82318ACD}" presName="spNode" presStyleCnt="0"/>
      <dgm:spPr/>
    </dgm:pt>
    <dgm:pt modelId="{154F960D-991A-410B-AB85-56B29E6F4FF8}" type="pres">
      <dgm:prSet presAssocID="{3A48816A-65C9-4E31-8B2F-90B519A55F46}" presName="sibTrans" presStyleLbl="sibTrans1D1" presStyleIdx="6" presStyleCnt="7"/>
      <dgm:spPr/>
    </dgm:pt>
  </dgm:ptLst>
  <dgm:cxnLst>
    <dgm:cxn modelId="{88649AF6-C09F-461F-89B3-48E208D98D17}" type="presOf" srcId="{F5D5B5C6-E7D8-4E7A-84DD-A377F7A42922}" destId="{09576442-9711-4149-ADBC-6715371B1873}" srcOrd="0" destOrd="0" presId="urn:microsoft.com/office/officeart/2005/8/layout/cycle6"/>
    <dgm:cxn modelId="{6B4E37B8-5892-4341-B88B-896F8899A831}" type="presOf" srcId="{9E96D688-0F9B-4404-8D88-B31E0AFD3A44}" destId="{33374C77-34E7-438E-B459-4C26BB8719FE}" srcOrd="0" destOrd="0" presId="urn:microsoft.com/office/officeart/2005/8/layout/cycle6"/>
    <dgm:cxn modelId="{1EA92A02-3F15-4C48-AC50-B4A793DAC514}" srcId="{54C07A67-B3EA-4FB2-9563-75B1DD7DA108}" destId="{EDCB1038-D7EA-42D2-AEE7-AE25BB7567AD}" srcOrd="0" destOrd="0" parTransId="{54415086-E8C5-4546-8A71-E70B296A0500}" sibTransId="{5ADB2051-8859-464D-9A3A-4ED20C8EED43}"/>
    <dgm:cxn modelId="{906BB50A-0DAE-4297-A8F1-ABFBF0847D1A}" type="presOf" srcId="{E9E04089-C612-41DA-926D-78BB82318ACD}" destId="{72A47557-F41C-4636-8524-E1FD1E050360}" srcOrd="0" destOrd="0" presId="urn:microsoft.com/office/officeart/2005/8/layout/cycle6"/>
    <dgm:cxn modelId="{D4EA370C-9386-416B-9587-DF477C607D94}" srcId="{54C07A67-B3EA-4FB2-9563-75B1DD7DA108}" destId="{57FDB46A-1C74-4AA8-AB8E-2D4C14B60929}" srcOrd="1" destOrd="0" parTransId="{C5D15D29-9DFC-4051-9FD2-483A5ED05F04}" sibTransId="{144A9A56-8C4C-468C-A0CF-E03DDB588C4A}"/>
    <dgm:cxn modelId="{6183D34D-EC15-4A08-9712-9C70F2D741E7}" srcId="{54C07A67-B3EA-4FB2-9563-75B1DD7DA108}" destId="{E9E04089-C612-41DA-926D-78BB82318ACD}" srcOrd="6" destOrd="0" parTransId="{B0ABE599-2691-439C-908C-C0E69AD6BF93}" sibTransId="{3A48816A-65C9-4E31-8B2F-90B519A55F46}"/>
    <dgm:cxn modelId="{2DC796DA-5AE9-4950-9203-81DE09B4A386}" type="presOf" srcId="{AABBEE89-04B1-4A57-BB16-2707933A367F}" destId="{D1337B50-D6EA-4550-B34E-CBB88E5294B7}" srcOrd="0" destOrd="0" presId="urn:microsoft.com/office/officeart/2005/8/layout/cycle6"/>
    <dgm:cxn modelId="{9797277F-2719-41C3-81FB-3CDD59A68B04}" type="presOf" srcId="{D8631955-FF43-4978-977B-20102A1AC418}" destId="{6EB98EE4-6785-4EEA-9C29-7D296089B03B}" srcOrd="0" destOrd="0" presId="urn:microsoft.com/office/officeart/2005/8/layout/cycle6"/>
    <dgm:cxn modelId="{8F3A40FC-0313-49C1-8A67-7F61312FB81E}" type="presOf" srcId="{71B14983-3585-4EEC-A511-4CA80112E103}" destId="{F06E0E9E-3F4C-41D6-A672-43260230ED24}" srcOrd="0" destOrd="0" presId="urn:microsoft.com/office/officeart/2005/8/layout/cycle6"/>
    <dgm:cxn modelId="{0B297BBE-1E8C-4FB0-8315-16E19B2E0485}" type="presOf" srcId="{54C07A67-B3EA-4FB2-9563-75B1DD7DA108}" destId="{1B3F251C-C36F-4CEC-B0B2-683BACE6A65E}" srcOrd="0" destOrd="0" presId="urn:microsoft.com/office/officeart/2005/8/layout/cycle6"/>
    <dgm:cxn modelId="{E9038F81-2B11-4A0B-A5D8-E0BBE0BE8832}" type="presOf" srcId="{3164244F-EE31-49C8-B3B1-29AF259BC46F}" destId="{F57790E1-6725-4CFD-9E76-3D5BF4218FDB}" srcOrd="0" destOrd="0" presId="urn:microsoft.com/office/officeart/2005/8/layout/cycle6"/>
    <dgm:cxn modelId="{07C8C6AB-6ACF-4E48-A99C-A5F6EEF8596B}" type="presOf" srcId="{8E16DC24-0E94-4E78-8D5D-63DF07791AE0}" destId="{4984A1F8-8AF5-4BFB-8A75-46CE4AF61E61}" srcOrd="0" destOrd="0" presId="urn:microsoft.com/office/officeart/2005/8/layout/cycle6"/>
    <dgm:cxn modelId="{BE9FDE5E-C959-4A18-B132-E396A8522157}" type="presOf" srcId="{3A48816A-65C9-4E31-8B2F-90B519A55F46}" destId="{154F960D-991A-410B-AB85-56B29E6F4FF8}" srcOrd="0" destOrd="0" presId="urn:microsoft.com/office/officeart/2005/8/layout/cycle6"/>
    <dgm:cxn modelId="{CB314461-6FF0-4DB5-B33C-22890149321F}" srcId="{54C07A67-B3EA-4FB2-9563-75B1DD7DA108}" destId="{C74E37AE-AC84-45FC-B803-76C7D5E74F93}" srcOrd="3" destOrd="0" parTransId="{1D0829B2-3453-41F6-B599-B2D6DC79F00D}" sibTransId="{AABBEE89-04B1-4A57-BB16-2707933A367F}"/>
    <dgm:cxn modelId="{9ECD985F-29CF-4595-B180-48B138DC2501}" type="presOf" srcId="{5ADB2051-8859-464D-9A3A-4ED20C8EED43}" destId="{8641860F-874D-4399-AD77-68AD1C5B0BA0}" srcOrd="0" destOrd="0" presId="urn:microsoft.com/office/officeart/2005/8/layout/cycle6"/>
    <dgm:cxn modelId="{B79DB32E-7224-4F53-8FA8-D52E1A1EDE12}" srcId="{54C07A67-B3EA-4FB2-9563-75B1DD7DA108}" destId="{71B14983-3585-4EEC-A511-4CA80112E103}" srcOrd="4" destOrd="0" parTransId="{91031E7A-A23B-4990-8916-8C50E1D51335}" sibTransId="{D8631955-FF43-4978-977B-20102A1AC418}"/>
    <dgm:cxn modelId="{0FFDE786-B959-4DC0-8C66-13F94EEB8126}" srcId="{54C07A67-B3EA-4FB2-9563-75B1DD7DA108}" destId="{8E16DC24-0E94-4E78-8D5D-63DF07791AE0}" srcOrd="5" destOrd="0" parTransId="{A3EF2731-9C13-4A28-8D73-75B6D6AA0E71}" sibTransId="{F5D5B5C6-E7D8-4E7A-84DD-A377F7A42922}"/>
    <dgm:cxn modelId="{EC47F69E-0350-4998-9FA0-27AC713083C6}" type="presOf" srcId="{EDCB1038-D7EA-42D2-AEE7-AE25BB7567AD}" destId="{AC70B867-4D24-40F8-9355-573F4947D782}" srcOrd="0" destOrd="0" presId="urn:microsoft.com/office/officeart/2005/8/layout/cycle6"/>
    <dgm:cxn modelId="{96EF49D4-F1F1-4F96-85B9-193C8CF6D24B}" type="presOf" srcId="{144A9A56-8C4C-468C-A0CF-E03DDB588C4A}" destId="{27A4E372-E05A-40F8-96CB-6E27D49B557E}" srcOrd="0" destOrd="0" presId="urn:microsoft.com/office/officeart/2005/8/layout/cycle6"/>
    <dgm:cxn modelId="{B0645533-D7FA-4A45-AD2D-25DCBD1A2233}" srcId="{54C07A67-B3EA-4FB2-9563-75B1DD7DA108}" destId="{3164244F-EE31-49C8-B3B1-29AF259BC46F}" srcOrd="2" destOrd="0" parTransId="{C7386985-0213-4F37-BA86-22385F6BAD19}" sibTransId="{9E96D688-0F9B-4404-8D88-B31E0AFD3A44}"/>
    <dgm:cxn modelId="{1B57B48E-405A-4A0E-BB8A-06FC9F452505}" type="presOf" srcId="{C74E37AE-AC84-45FC-B803-76C7D5E74F93}" destId="{5DB297D8-A544-4064-8D97-0335EE8AE0EE}" srcOrd="0" destOrd="0" presId="urn:microsoft.com/office/officeart/2005/8/layout/cycle6"/>
    <dgm:cxn modelId="{BB0947DE-58D2-44D6-B069-6AF47F2B7B27}" type="presOf" srcId="{57FDB46A-1C74-4AA8-AB8E-2D4C14B60929}" destId="{E718CBF3-1205-4840-9D31-630A320E7067}" srcOrd="0" destOrd="0" presId="urn:microsoft.com/office/officeart/2005/8/layout/cycle6"/>
    <dgm:cxn modelId="{B9072002-7827-41F4-B123-03904C0B8F35}" type="presParOf" srcId="{1B3F251C-C36F-4CEC-B0B2-683BACE6A65E}" destId="{AC70B867-4D24-40F8-9355-573F4947D782}" srcOrd="0" destOrd="0" presId="urn:microsoft.com/office/officeart/2005/8/layout/cycle6"/>
    <dgm:cxn modelId="{EB88AE85-76EA-46C8-BDBA-71BF7B4421E0}" type="presParOf" srcId="{1B3F251C-C36F-4CEC-B0B2-683BACE6A65E}" destId="{94D742D6-5DF2-4671-A3B2-ECDEFC0F3749}" srcOrd="1" destOrd="0" presId="urn:microsoft.com/office/officeart/2005/8/layout/cycle6"/>
    <dgm:cxn modelId="{BC0CD68E-E90E-4042-9D08-5EE570830573}" type="presParOf" srcId="{1B3F251C-C36F-4CEC-B0B2-683BACE6A65E}" destId="{8641860F-874D-4399-AD77-68AD1C5B0BA0}" srcOrd="2" destOrd="0" presId="urn:microsoft.com/office/officeart/2005/8/layout/cycle6"/>
    <dgm:cxn modelId="{4C1D792F-FE9D-494B-B3DD-41975212C985}" type="presParOf" srcId="{1B3F251C-C36F-4CEC-B0B2-683BACE6A65E}" destId="{E718CBF3-1205-4840-9D31-630A320E7067}" srcOrd="3" destOrd="0" presId="urn:microsoft.com/office/officeart/2005/8/layout/cycle6"/>
    <dgm:cxn modelId="{721FA4AF-50F9-4464-AE68-675787239AD4}" type="presParOf" srcId="{1B3F251C-C36F-4CEC-B0B2-683BACE6A65E}" destId="{05D0D8AB-B430-4C76-93DF-CF1677EBD483}" srcOrd="4" destOrd="0" presId="urn:microsoft.com/office/officeart/2005/8/layout/cycle6"/>
    <dgm:cxn modelId="{E2FCFD4E-C95A-449E-86FC-A4D076D2E2F7}" type="presParOf" srcId="{1B3F251C-C36F-4CEC-B0B2-683BACE6A65E}" destId="{27A4E372-E05A-40F8-96CB-6E27D49B557E}" srcOrd="5" destOrd="0" presId="urn:microsoft.com/office/officeart/2005/8/layout/cycle6"/>
    <dgm:cxn modelId="{A072FDFF-A3CC-409D-8318-E3FDFD1816BB}" type="presParOf" srcId="{1B3F251C-C36F-4CEC-B0B2-683BACE6A65E}" destId="{F57790E1-6725-4CFD-9E76-3D5BF4218FDB}" srcOrd="6" destOrd="0" presId="urn:microsoft.com/office/officeart/2005/8/layout/cycle6"/>
    <dgm:cxn modelId="{1381AFBA-EC45-4B16-940A-C348F3DC3666}" type="presParOf" srcId="{1B3F251C-C36F-4CEC-B0B2-683BACE6A65E}" destId="{D1E5BAF1-E9E5-4219-B3C2-2CA4B079D0C6}" srcOrd="7" destOrd="0" presId="urn:microsoft.com/office/officeart/2005/8/layout/cycle6"/>
    <dgm:cxn modelId="{B21389DE-5DA2-43F0-A234-6344E6A3B595}" type="presParOf" srcId="{1B3F251C-C36F-4CEC-B0B2-683BACE6A65E}" destId="{33374C77-34E7-438E-B459-4C26BB8719FE}" srcOrd="8" destOrd="0" presId="urn:microsoft.com/office/officeart/2005/8/layout/cycle6"/>
    <dgm:cxn modelId="{A4300F6F-B5E6-4E4B-891B-4EB5403368C3}" type="presParOf" srcId="{1B3F251C-C36F-4CEC-B0B2-683BACE6A65E}" destId="{5DB297D8-A544-4064-8D97-0335EE8AE0EE}" srcOrd="9" destOrd="0" presId="urn:microsoft.com/office/officeart/2005/8/layout/cycle6"/>
    <dgm:cxn modelId="{42C514AA-F269-4632-A80E-FBDF88E1C372}" type="presParOf" srcId="{1B3F251C-C36F-4CEC-B0B2-683BACE6A65E}" destId="{DFAB5753-DC37-48F5-A241-CEACC17830B8}" srcOrd="10" destOrd="0" presId="urn:microsoft.com/office/officeart/2005/8/layout/cycle6"/>
    <dgm:cxn modelId="{A1039759-3C2E-409E-8F84-B1CA77FCD028}" type="presParOf" srcId="{1B3F251C-C36F-4CEC-B0B2-683BACE6A65E}" destId="{D1337B50-D6EA-4550-B34E-CBB88E5294B7}" srcOrd="11" destOrd="0" presId="urn:microsoft.com/office/officeart/2005/8/layout/cycle6"/>
    <dgm:cxn modelId="{D1FB9591-7E71-4F72-BDA9-39B8A5114B14}" type="presParOf" srcId="{1B3F251C-C36F-4CEC-B0B2-683BACE6A65E}" destId="{F06E0E9E-3F4C-41D6-A672-43260230ED24}" srcOrd="12" destOrd="0" presId="urn:microsoft.com/office/officeart/2005/8/layout/cycle6"/>
    <dgm:cxn modelId="{9071E5B2-FE9B-45B7-A259-06C579D7ADC3}" type="presParOf" srcId="{1B3F251C-C36F-4CEC-B0B2-683BACE6A65E}" destId="{4A6C96FA-231C-457B-9B99-019F3FDF7F25}" srcOrd="13" destOrd="0" presId="urn:microsoft.com/office/officeart/2005/8/layout/cycle6"/>
    <dgm:cxn modelId="{5ED09899-1146-43F8-AF51-8A9781D8C7CF}" type="presParOf" srcId="{1B3F251C-C36F-4CEC-B0B2-683BACE6A65E}" destId="{6EB98EE4-6785-4EEA-9C29-7D296089B03B}" srcOrd="14" destOrd="0" presId="urn:microsoft.com/office/officeart/2005/8/layout/cycle6"/>
    <dgm:cxn modelId="{0BD98CB9-117C-4A76-86D6-E55E1BBF3E47}" type="presParOf" srcId="{1B3F251C-C36F-4CEC-B0B2-683BACE6A65E}" destId="{4984A1F8-8AF5-4BFB-8A75-46CE4AF61E61}" srcOrd="15" destOrd="0" presId="urn:microsoft.com/office/officeart/2005/8/layout/cycle6"/>
    <dgm:cxn modelId="{87ABD97D-A4F1-48A7-AAB2-E2DE7B05DA10}" type="presParOf" srcId="{1B3F251C-C36F-4CEC-B0B2-683BACE6A65E}" destId="{DC178ECE-7254-450C-AB45-05AA2255710D}" srcOrd="16" destOrd="0" presId="urn:microsoft.com/office/officeart/2005/8/layout/cycle6"/>
    <dgm:cxn modelId="{12072750-08DE-4788-9F87-6CC6CA12E613}" type="presParOf" srcId="{1B3F251C-C36F-4CEC-B0B2-683BACE6A65E}" destId="{09576442-9711-4149-ADBC-6715371B1873}" srcOrd="17" destOrd="0" presId="urn:microsoft.com/office/officeart/2005/8/layout/cycle6"/>
    <dgm:cxn modelId="{B2896EF5-5E08-4A82-A9A2-87C1BEF41147}" type="presParOf" srcId="{1B3F251C-C36F-4CEC-B0B2-683BACE6A65E}" destId="{72A47557-F41C-4636-8524-E1FD1E050360}" srcOrd="18" destOrd="0" presId="urn:microsoft.com/office/officeart/2005/8/layout/cycle6"/>
    <dgm:cxn modelId="{028076D8-994D-4E28-B409-6CEC242E322D}" type="presParOf" srcId="{1B3F251C-C36F-4CEC-B0B2-683BACE6A65E}" destId="{683697F9-B7F2-42BF-BBCF-18C406F789A2}" srcOrd="19" destOrd="0" presId="urn:microsoft.com/office/officeart/2005/8/layout/cycle6"/>
    <dgm:cxn modelId="{89EE7B76-5727-4695-9162-28527C3F77A1}" type="presParOf" srcId="{1B3F251C-C36F-4CEC-B0B2-683BACE6A65E}" destId="{154F960D-991A-410B-AB85-56B29E6F4FF8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41EDC3-5E7F-4EAB-B206-1D7782CD0B5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169035-B1B8-42C3-8479-E7716546A63F}">
      <dgm:prSet phldrT="[Text]"/>
      <dgm:spPr/>
      <dgm:t>
        <a:bodyPr/>
        <a:lstStyle/>
        <a:p>
          <a:r>
            <a:rPr lang="en-US" dirty="0" smtClean="0"/>
            <a:t>Select journal that related to your topic citation</a:t>
          </a:r>
          <a:endParaRPr lang="en-US" dirty="0"/>
        </a:p>
      </dgm:t>
    </dgm:pt>
    <dgm:pt modelId="{52CBFD0B-1262-4C36-B782-9C2163303158}" type="parTrans" cxnId="{59C119E0-DB90-421C-AE85-CB73CBDA8D21}">
      <dgm:prSet/>
      <dgm:spPr/>
      <dgm:t>
        <a:bodyPr/>
        <a:lstStyle/>
        <a:p>
          <a:endParaRPr lang="en-US"/>
        </a:p>
      </dgm:t>
    </dgm:pt>
    <dgm:pt modelId="{A5ADE4E5-517D-4FF5-BADC-2E6BBA10C3D8}" type="sibTrans" cxnId="{59C119E0-DB90-421C-AE85-CB73CBDA8D21}">
      <dgm:prSet/>
      <dgm:spPr/>
      <dgm:t>
        <a:bodyPr/>
        <a:lstStyle/>
        <a:p>
          <a:endParaRPr lang="en-US"/>
        </a:p>
      </dgm:t>
    </dgm:pt>
    <dgm:pt modelId="{2B71CDE9-8EE9-4B47-9A0A-C11A51517DD8}">
      <dgm:prSet phldrT="[Text]"/>
      <dgm:spPr/>
      <dgm:t>
        <a:bodyPr/>
        <a:lstStyle/>
        <a:p>
          <a:r>
            <a:rPr lang="en-US" dirty="0" smtClean="0"/>
            <a:t>Theory Gaps proven</a:t>
          </a:r>
          <a:endParaRPr lang="en-US" dirty="0"/>
        </a:p>
      </dgm:t>
    </dgm:pt>
    <dgm:pt modelId="{DE925929-3526-47CA-AD4B-357E756DB5B6}" type="parTrans" cxnId="{01981F81-5C0B-4A47-A5F0-7FC489335CBC}">
      <dgm:prSet/>
      <dgm:spPr/>
      <dgm:t>
        <a:bodyPr/>
        <a:lstStyle/>
        <a:p>
          <a:endParaRPr lang="en-US"/>
        </a:p>
      </dgm:t>
    </dgm:pt>
    <dgm:pt modelId="{04BEDD44-8399-40AB-A396-1E6D93036683}" type="sibTrans" cxnId="{01981F81-5C0B-4A47-A5F0-7FC489335CBC}">
      <dgm:prSet/>
      <dgm:spPr/>
      <dgm:t>
        <a:bodyPr/>
        <a:lstStyle/>
        <a:p>
          <a:endParaRPr lang="en-US"/>
        </a:p>
      </dgm:t>
    </dgm:pt>
    <dgm:pt modelId="{25E9B1F8-2A91-49F6-88A9-8EFAEB5320B3}">
      <dgm:prSet phldrT="[Text]"/>
      <dgm:spPr/>
      <dgm:t>
        <a:bodyPr/>
        <a:lstStyle/>
        <a:p>
          <a:r>
            <a:rPr lang="en-US" dirty="0" smtClean="0"/>
            <a:t>Method sound and quality </a:t>
          </a:r>
          <a:endParaRPr lang="en-US" dirty="0"/>
        </a:p>
      </dgm:t>
    </dgm:pt>
    <dgm:pt modelId="{C7183865-E9BF-4242-8090-F071E68F91B7}" type="parTrans" cxnId="{07D5056F-D654-43C9-9064-229905A1E8B8}">
      <dgm:prSet/>
      <dgm:spPr/>
      <dgm:t>
        <a:bodyPr/>
        <a:lstStyle/>
        <a:p>
          <a:endParaRPr lang="en-US"/>
        </a:p>
      </dgm:t>
    </dgm:pt>
    <dgm:pt modelId="{CEBAA6CA-575B-4228-A941-568D30E742F0}" type="sibTrans" cxnId="{07D5056F-D654-43C9-9064-229905A1E8B8}">
      <dgm:prSet/>
      <dgm:spPr/>
      <dgm:t>
        <a:bodyPr/>
        <a:lstStyle/>
        <a:p>
          <a:endParaRPr lang="en-US"/>
        </a:p>
      </dgm:t>
    </dgm:pt>
    <dgm:pt modelId="{D2DD239C-4BAD-45CD-8370-E2AC95865695}">
      <dgm:prSet phldrT="[Text]"/>
      <dgm:spPr/>
      <dgm:t>
        <a:bodyPr/>
        <a:lstStyle/>
        <a:p>
          <a:r>
            <a:rPr lang="en-US" dirty="0" smtClean="0"/>
            <a:t>Knowledge Novelty and Gaps bridging  </a:t>
          </a:r>
          <a:endParaRPr lang="en-US" dirty="0"/>
        </a:p>
      </dgm:t>
    </dgm:pt>
    <dgm:pt modelId="{92CEC39F-1AAD-4840-ACF5-C1E57600C9C1}" type="parTrans" cxnId="{6347FB69-7C33-42CB-B674-ED5510B4487F}">
      <dgm:prSet/>
      <dgm:spPr/>
      <dgm:t>
        <a:bodyPr/>
        <a:lstStyle/>
        <a:p>
          <a:endParaRPr lang="en-US"/>
        </a:p>
      </dgm:t>
    </dgm:pt>
    <dgm:pt modelId="{0ABCE883-308B-42BA-8EB7-F81637904F43}" type="sibTrans" cxnId="{6347FB69-7C33-42CB-B674-ED5510B4487F}">
      <dgm:prSet/>
      <dgm:spPr/>
      <dgm:t>
        <a:bodyPr/>
        <a:lstStyle/>
        <a:p>
          <a:endParaRPr lang="en-US"/>
        </a:p>
      </dgm:t>
    </dgm:pt>
    <dgm:pt modelId="{FE4FD79A-E5C7-4C6C-8F7D-5E93C727ABFB}">
      <dgm:prSet/>
      <dgm:spPr/>
      <dgm:t>
        <a:bodyPr/>
        <a:lstStyle/>
        <a:p>
          <a:r>
            <a:rPr lang="en-US" smtClean="0"/>
            <a:t>Writing standard and philosophy </a:t>
          </a:r>
          <a:endParaRPr lang="en-US" dirty="0"/>
        </a:p>
      </dgm:t>
    </dgm:pt>
    <dgm:pt modelId="{BF54EE3F-743E-464E-BEA5-C50F664830A3}" type="parTrans" cxnId="{772A0EE0-32EF-487F-B4D0-C4D1E02B1265}">
      <dgm:prSet/>
      <dgm:spPr/>
      <dgm:t>
        <a:bodyPr/>
        <a:lstStyle/>
        <a:p>
          <a:endParaRPr lang="en-US"/>
        </a:p>
      </dgm:t>
    </dgm:pt>
    <dgm:pt modelId="{67D538C0-BBD5-43DE-91DC-DF0D555BDF37}" type="sibTrans" cxnId="{772A0EE0-32EF-487F-B4D0-C4D1E02B1265}">
      <dgm:prSet/>
      <dgm:spPr/>
      <dgm:t>
        <a:bodyPr/>
        <a:lstStyle/>
        <a:p>
          <a:endParaRPr lang="en-US"/>
        </a:p>
      </dgm:t>
    </dgm:pt>
    <dgm:pt modelId="{4B61B741-BF72-4A3F-A851-73DE12D22F5A}" type="pres">
      <dgm:prSet presAssocID="{0941EDC3-5E7F-4EAB-B206-1D7782CD0B5D}" presName="cycle" presStyleCnt="0">
        <dgm:presLayoutVars>
          <dgm:dir/>
          <dgm:resizeHandles val="exact"/>
        </dgm:presLayoutVars>
      </dgm:prSet>
      <dgm:spPr/>
    </dgm:pt>
    <dgm:pt modelId="{F4815FDB-06F8-4D49-8E90-C076AB7F7761}" type="pres">
      <dgm:prSet presAssocID="{40169035-B1B8-42C3-8479-E7716546A63F}" presName="dummy" presStyleCnt="0"/>
      <dgm:spPr/>
    </dgm:pt>
    <dgm:pt modelId="{B3A3015D-F88B-4285-B516-135580BD9C6C}" type="pres">
      <dgm:prSet presAssocID="{40169035-B1B8-42C3-8479-E7716546A63F}" presName="node" presStyleLbl="revTx" presStyleIdx="0" presStyleCnt="5">
        <dgm:presLayoutVars>
          <dgm:bulletEnabled val="1"/>
        </dgm:presLayoutVars>
      </dgm:prSet>
      <dgm:spPr/>
    </dgm:pt>
    <dgm:pt modelId="{D5682EB2-5779-4465-9A10-00A3AFF79210}" type="pres">
      <dgm:prSet presAssocID="{A5ADE4E5-517D-4FF5-BADC-2E6BBA10C3D8}" presName="sibTrans" presStyleLbl="node1" presStyleIdx="0" presStyleCnt="5"/>
      <dgm:spPr/>
    </dgm:pt>
    <dgm:pt modelId="{F4418C80-31BB-43D6-A774-0BFDB8CF8B19}" type="pres">
      <dgm:prSet presAssocID="{FE4FD79A-E5C7-4C6C-8F7D-5E93C727ABFB}" presName="dummy" presStyleCnt="0"/>
      <dgm:spPr/>
    </dgm:pt>
    <dgm:pt modelId="{5160F7EB-0ABA-4E4D-909F-52FE3F7D75AE}" type="pres">
      <dgm:prSet presAssocID="{FE4FD79A-E5C7-4C6C-8F7D-5E93C727ABFB}" presName="node" presStyleLbl="revTx" presStyleIdx="1" presStyleCnt="5">
        <dgm:presLayoutVars>
          <dgm:bulletEnabled val="1"/>
        </dgm:presLayoutVars>
      </dgm:prSet>
      <dgm:spPr/>
    </dgm:pt>
    <dgm:pt modelId="{2002905F-535F-420E-8B7D-E272D81ADC0D}" type="pres">
      <dgm:prSet presAssocID="{67D538C0-BBD5-43DE-91DC-DF0D555BDF37}" presName="sibTrans" presStyleLbl="node1" presStyleIdx="1" presStyleCnt="5"/>
      <dgm:spPr/>
    </dgm:pt>
    <dgm:pt modelId="{6EB13F72-24F9-4F6A-816F-2D08FD8D83C5}" type="pres">
      <dgm:prSet presAssocID="{2B71CDE9-8EE9-4B47-9A0A-C11A51517DD8}" presName="dummy" presStyleCnt="0"/>
      <dgm:spPr/>
    </dgm:pt>
    <dgm:pt modelId="{9EFB40BD-3DAD-454F-A0D3-BC61DE38AB04}" type="pres">
      <dgm:prSet presAssocID="{2B71CDE9-8EE9-4B47-9A0A-C11A51517DD8}" presName="node" presStyleLbl="revTx" presStyleIdx="2" presStyleCnt="5">
        <dgm:presLayoutVars>
          <dgm:bulletEnabled val="1"/>
        </dgm:presLayoutVars>
      </dgm:prSet>
      <dgm:spPr/>
    </dgm:pt>
    <dgm:pt modelId="{97711417-5572-4773-AE4A-3C4AF618B752}" type="pres">
      <dgm:prSet presAssocID="{04BEDD44-8399-40AB-A396-1E6D93036683}" presName="sibTrans" presStyleLbl="node1" presStyleIdx="2" presStyleCnt="5"/>
      <dgm:spPr/>
    </dgm:pt>
    <dgm:pt modelId="{D22F874F-9DFD-418B-AB27-F5EDC0370490}" type="pres">
      <dgm:prSet presAssocID="{25E9B1F8-2A91-49F6-88A9-8EFAEB5320B3}" presName="dummy" presStyleCnt="0"/>
      <dgm:spPr/>
    </dgm:pt>
    <dgm:pt modelId="{040B8C0B-A38B-4E85-A12B-2737DD11213D}" type="pres">
      <dgm:prSet presAssocID="{25E9B1F8-2A91-49F6-88A9-8EFAEB5320B3}" presName="node" presStyleLbl="revTx" presStyleIdx="3" presStyleCnt="5">
        <dgm:presLayoutVars>
          <dgm:bulletEnabled val="1"/>
        </dgm:presLayoutVars>
      </dgm:prSet>
      <dgm:spPr/>
    </dgm:pt>
    <dgm:pt modelId="{FCE3C5EF-5B4B-4FA1-916C-3E091FD93648}" type="pres">
      <dgm:prSet presAssocID="{CEBAA6CA-575B-4228-A941-568D30E742F0}" presName="sibTrans" presStyleLbl="node1" presStyleIdx="3" presStyleCnt="5"/>
      <dgm:spPr/>
    </dgm:pt>
    <dgm:pt modelId="{4AC89A55-E8A9-4CF6-AF40-72AF13A6D203}" type="pres">
      <dgm:prSet presAssocID="{D2DD239C-4BAD-45CD-8370-E2AC95865695}" presName="dummy" presStyleCnt="0"/>
      <dgm:spPr/>
    </dgm:pt>
    <dgm:pt modelId="{F8CE99B8-2E3E-41E9-A6C4-AD30AEED9B95}" type="pres">
      <dgm:prSet presAssocID="{D2DD239C-4BAD-45CD-8370-E2AC95865695}" presName="node" presStyleLbl="revTx" presStyleIdx="4" presStyleCnt="5">
        <dgm:presLayoutVars>
          <dgm:bulletEnabled val="1"/>
        </dgm:presLayoutVars>
      </dgm:prSet>
      <dgm:spPr/>
    </dgm:pt>
    <dgm:pt modelId="{B1D7C08F-B043-49FF-8CAA-6AD289E4DE50}" type="pres">
      <dgm:prSet presAssocID="{0ABCE883-308B-42BA-8EB7-F81637904F43}" presName="sibTrans" presStyleLbl="node1" presStyleIdx="4" presStyleCnt="5"/>
      <dgm:spPr/>
    </dgm:pt>
  </dgm:ptLst>
  <dgm:cxnLst>
    <dgm:cxn modelId="{22B2C49A-76F0-4018-B99D-3A1B59D098B5}" type="presOf" srcId="{25E9B1F8-2A91-49F6-88A9-8EFAEB5320B3}" destId="{040B8C0B-A38B-4E85-A12B-2737DD11213D}" srcOrd="0" destOrd="0" presId="urn:microsoft.com/office/officeart/2005/8/layout/cycle1"/>
    <dgm:cxn modelId="{6347FB69-7C33-42CB-B674-ED5510B4487F}" srcId="{0941EDC3-5E7F-4EAB-B206-1D7782CD0B5D}" destId="{D2DD239C-4BAD-45CD-8370-E2AC95865695}" srcOrd="4" destOrd="0" parTransId="{92CEC39F-1AAD-4840-ACF5-C1E57600C9C1}" sibTransId="{0ABCE883-308B-42BA-8EB7-F81637904F43}"/>
    <dgm:cxn modelId="{772A0EE0-32EF-487F-B4D0-C4D1E02B1265}" srcId="{0941EDC3-5E7F-4EAB-B206-1D7782CD0B5D}" destId="{FE4FD79A-E5C7-4C6C-8F7D-5E93C727ABFB}" srcOrd="1" destOrd="0" parTransId="{BF54EE3F-743E-464E-BEA5-C50F664830A3}" sibTransId="{67D538C0-BBD5-43DE-91DC-DF0D555BDF37}"/>
    <dgm:cxn modelId="{96E3556A-DA35-46B4-9281-738888064A2D}" type="presOf" srcId="{A5ADE4E5-517D-4FF5-BADC-2E6BBA10C3D8}" destId="{D5682EB2-5779-4465-9A10-00A3AFF79210}" srcOrd="0" destOrd="0" presId="urn:microsoft.com/office/officeart/2005/8/layout/cycle1"/>
    <dgm:cxn modelId="{F6165A58-CD86-4FAF-9AA3-1849AC4658D1}" type="presOf" srcId="{67D538C0-BBD5-43DE-91DC-DF0D555BDF37}" destId="{2002905F-535F-420E-8B7D-E272D81ADC0D}" srcOrd="0" destOrd="0" presId="urn:microsoft.com/office/officeart/2005/8/layout/cycle1"/>
    <dgm:cxn modelId="{07D5056F-D654-43C9-9064-229905A1E8B8}" srcId="{0941EDC3-5E7F-4EAB-B206-1D7782CD0B5D}" destId="{25E9B1F8-2A91-49F6-88A9-8EFAEB5320B3}" srcOrd="3" destOrd="0" parTransId="{C7183865-E9BF-4242-8090-F071E68F91B7}" sibTransId="{CEBAA6CA-575B-4228-A941-568D30E742F0}"/>
    <dgm:cxn modelId="{1E26395E-57D8-4AE5-81F6-1F0F624AB668}" type="presOf" srcId="{D2DD239C-4BAD-45CD-8370-E2AC95865695}" destId="{F8CE99B8-2E3E-41E9-A6C4-AD30AEED9B95}" srcOrd="0" destOrd="0" presId="urn:microsoft.com/office/officeart/2005/8/layout/cycle1"/>
    <dgm:cxn modelId="{3792384B-B77B-48DA-B560-7503058DA568}" type="presOf" srcId="{0941EDC3-5E7F-4EAB-B206-1D7782CD0B5D}" destId="{4B61B741-BF72-4A3F-A851-73DE12D22F5A}" srcOrd="0" destOrd="0" presId="urn:microsoft.com/office/officeart/2005/8/layout/cycle1"/>
    <dgm:cxn modelId="{854903CD-41CB-4614-9B04-8580081A2E28}" type="presOf" srcId="{0ABCE883-308B-42BA-8EB7-F81637904F43}" destId="{B1D7C08F-B043-49FF-8CAA-6AD289E4DE50}" srcOrd="0" destOrd="0" presId="urn:microsoft.com/office/officeart/2005/8/layout/cycle1"/>
    <dgm:cxn modelId="{C49CADF0-6BCF-4A7A-9750-E2A296A224FF}" type="presOf" srcId="{04BEDD44-8399-40AB-A396-1E6D93036683}" destId="{97711417-5572-4773-AE4A-3C4AF618B752}" srcOrd="0" destOrd="0" presId="urn:microsoft.com/office/officeart/2005/8/layout/cycle1"/>
    <dgm:cxn modelId="{024F24F3-F1E6-4251-B729-12158C4C2F00}" type="presOf" srcId="{40169035-B1B8-42C3-8479-E7716546A63F}" destId="{B3A3015D-F88B-4285-B516-135580BD9C6C}" srcOrd="0" destOrd="0" presId="urn:microsoft.com/office/officeart/2005/8/layout/cycle1"/>
    <dgm:cxn modelId="{D6A69B97-1545-4DBC-A9C5-A48263564A99}" type="presOf" srcId="{FE4FD79A-E5C7-4C6C-8F7D-5E93C727ABFB}" destId="{5160F7EB-0ABA-4E4D-909F-52FE3F7D75AE}" srcOrd="0" destOrd="0" presId="urn:microsoft.com/office/officeart/2005/8/layout/cycle1"/>
    <dgm:cxn modelId="{01981F81-5C0B-4A47-A5F0-7FC489335CBC}" srcId="{0941EDC3-5E7F-4EAB-B206-1D7782CD0B5D}" destId="{2B71CDE9-8EE9-4B47-9A0A-C11A51517DD8}" srcOrd="2" destOrd="0" parTransId="{DE925929-3526-47CA-AD4B-357E756DB5B6}" sibTransId="{04BEDD44-8399-40AB-A396-1E6D93036683}"/>
    <dgm:cxn modelId="{59C119E0-DB90-421C-AE85-CB73CBDA8D21}" srcId="{0941EDC3-5E7F-4EAB-B206-1D7782CD0B5D}" destId="{40169035-B1B8-42C3-8479-E7716546A63F}" srcOrd="0" destOrd="0" parTransId="{52CBFD0B-1262-4C36-B782-9C2163303158}" sibTransId="{A5ADE4E5-517D-4FF5-BADC-2E6BBA10C3D8}"/>
    <dgm:cxn modelId="{C4C161B5-8206-4847-A605-D93D78CE051A}" type="presOf" srcId="{2B71CDE9-8EE9-4B47-9A0A-C11A51517DD8}" destId="{9EFB40BD-3DAD-454F-A0D3-BC61DE38AB04}" srcOrd="0" destOrd="0" presId="urn:microsoft.com/office/officeart/2005/8/layout/cycle1"/>
    <dgm:cxn modelId="{B8FC320B-96BC-4E4D-AC36-02AC865517BE}" type="presOf" srcId="{CEBAA6CA-575B-4228-A941-568D30E742F0}" destId="{FCE3C5EF-5B4B-4FA1-916C-3E091FD93648}" srcOrd="0" destOrd="0" presId="urn:microsoft.com/office/officeart/2005/8/layout/cycle1"/>
    <dgm:cxn modelId="{994C78DB-65F2-4B24-B494-1AD34CD508D1}" type="presParOf" srcId="{4B61B741-BF72-4A3F-A851-73DE12D22F5A}" destId="{F4815FDB-06F8-4D49-8E90-C076AB7F7761}" srcOrd="0" destOrd="0" presId="urn:microsoft.com/office/officeart/2005/8/layout/cycle1"/>
    <dgm:cxn modelId="{928450E9-B97A-4FDC-8EED-B4CE2C3AEF6D}" type="presParOf" srcId="{4B61B741-BF72-4A3F-A851-73DE12D22F5A}" destId="{B3A3015D-F88B-4285-B516-135580BD9C6C}" srcOrd="1" destOrd="0" presId="urn:microsoft.com/office/officeart/2005/8/layout/cycle1"/>
    <dgm:cxn modelId="{B6A63039-EE53-458C-B885-4D4187926CED}" type="presParOf" srcId="{4B61B741-BF72-4A3F-A851-73DE12D22F5A}" destId="{D5682EB2-5779-4465-9A10-00A3AFF79210}" srcOrd="2" destOrd="0" presId="urn:microsoft.com/office/officeart/2005/8/layout/cycle1"/>
    <dgm:cxn modelId="{C70E98E9-FAE1-4174-8212-4C0AC23CCEDB}" type="presParOf" srcId="{4B61B741-BF72-4A3F-A851-73DE12D22F5A}" destId="{F4418C80-31BB-43D6-A774-0BFDB8CF8B19}" srcOrd="3" destOrd="0" presId="urn:microsoft.com/office/officeart/2005/8/layout/cycle1"/>
    <dgm:cxn modelId="{42D5B805-1655-45C0-A424-4BCACA2A42EA}" type="presParOf" srcId="{4B61B741-BF72-4A3F-A851-73DE12D22F5A}" destId="{5160F7EB-0ABA-4E4D-909F-52FE3F7D75AE}" srcOrd="4" destOrd="0" presId="urn:microsoft.com/office/officeart/2005/8/layout/cycle1"/>
    <dgm:cxn modelId="{8148A5C6-887B-4103-B941-70CD4B71E71D}" type="presParOf" srcId="{4B61B741-BF72-4A3F-A851-73DE12D22F5A}" destId="{2002905F-535F-420E-8B7D-E272D81ADC0D}" srcOrd="5" destOrd="0" presId="urn:microsoft.com/office/officeart/2005/8/layout/cycle1"/>
    <dgm:cxn modelId="{350C6464-8C7A-43BD-9FCA-2E393A0724F9}" type="presParOf" srcId="{4B61B741-BF72-4A3F-A851-73DE12D22F5A}" destId="{6EB13F72-24F9-4F6A-816F-2D08FD8D83C5}" srcOrd="6" destOrd="0" presId="urn:microsoft.com/office/officeart/2005/8/layout/cycle1"/>
    <dgm:cxn modelId="{7F760201-C0B2-4342-BA83-C3B927633F97}" type="presParOf" srcId="{4B61B741-BF72-4A3F-A851-73DE12D22F5A}" destId="{9EFB40BD-3DAD-454F-A0D3-BC61DE38AB04}" srcOrd="7" destOrd="0" presId="urn:microsoft.com/office/officeart/2005/8/layout/cycle1"/>
    <dgm:cxn modelId="{90EE7734-7D04-407E-88EE-05010B2330E5}" type="presParOf" srcId="{4B61B741-BF72-4A3F-A851-73DE12D22F5A}" destId="{97711417-5572-4773-AE4A-3C4AF618B752}" srcOrd="8" destOrd="0" presId="urn:microsoft.com/office/officeart/2005/8/layout/cycle1"/>
    <dgm:cxn modelId="{B1590DFD-A1D7-42CB-9EFB-6DEB52803847}" type="presParOf" srcId="{4B61B741-BF72-4A3F-A851-73DE12D22F5A}" destId="{D22F874F-9DFD-418B-AB27-F5EDC0370490}" srcOrd="9" destOrd="0" presId="urn:microsoft.com/office/officeart/2005/8/layout/cycle1"/>
    <dgm:cxn modelId="{F37939A8-7E2A-4A58-998D-ABC3F3F08D3A}" type="presParOf" srcId="{4B61B741-BF72-4A3F-A851-73DE12D22F5A}" destId="{040B8C0B-A38B-4E85-A12B-2737DD11213D}" srcOrd="10" destOrd="0" presId="urn:microsoft.com/office/officeart/2005/8/layout/cycle1"/>
    <dgm:cxn modelId="{35931CF6-1885-45EA-91E3-7CA272D71455}" type="presParOf" srcId="{4B61B741-BF72-4A3F-A851-73DE12D22F5A}" destId="{FCE3C5EF-5B4B-4FA1-916C-3E091FD93648}" srcOrd="11" destOrd="0" presId="urn:microsoft.com/office/officeart/2005/8/layout/cycle1"/>
    <dgm:cxn modelId="{F1789350-680B-4D83-983E-8ADF8E244E02}" type="presParOf" srcId="{4B61B741-BF72-4A3F-A851-73DE12D22F5A}" destId="{4AC89A55-E8A9-4CF6-AF40-72AF13A6D203}" srcOrd="12" destOrd="0" presId="urn:microsoft.com/office/officeart/2005/8/layout/cycle1"/>
    <dgm:cxn modelId="{F5AEA310-1F60-4DF5-9185-BF83EA48300F}" type="presParOf" srcId="{4B61B741-BF72-4A3F-A851-73DE12D22F5A}" destId="{F8CE99B8-2E3E-41E9-A6C4-AD30AEED9B95}" srcOrd="13" destOrd="0" presId="urn:microsoft.com/office/officeart/2005/8/layout/cycle1"/>
    <dgm:cxn modelId="{F6A4EBCD-1F1C-46D6-A468-5A46FC054BB6}" type="presParOf" srcId="{4B61B741-BF72-4A3F-A851-73DE12D22F5A}" destId="{B1D7C08F-B043-49FF-8CAA-6AD289E4DE5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0D5E9B-98EE-4C1C-B7FB-1226755D6E4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5A33E642-6174-4F92-9B24-01752A2D364C}">
      <dgm:prSet phldrT="[Text]"/>
      <dgm:spPr/>
      <dgm:t>
        <a:bodyPr/>
        <a:lstStyle/>
        <a:p>
          <a:r>
            <a:rPr lang="en-US" dirty="0" smtClean="0"/>
            <a:t>Paper with descriptive results</a:t>
          </a:r>
          <a:endParaRPr lang="en-US" dirty="0"/>
        </a:p>
      </dgm:t>
    </dgm:pt>
    <dgm:pt modelId="{25B89A25-8CCE-4240-A29A-F7B5BD3CCDEC}" type="parTrans" cxnId="{337781F4-1E57-420E-A720-3542DE09CE38}">
      <dgm:prSet/>
      <dgm:spPr/>
      <dgm:t>
        <a:bodyPr/>
        <a:lstStyle/>
        <a:p>
          <a:endParaRPr lang="en-US"/>
        </a:p>
      </dgm:t>
    </dgm:pt>
    <dgm:pt modelId="{865D5E00-816E-41C1-91B6-DEF0D3D2D469}" type="sibTrans" cxnId="{337781F4-1E57-420E-A720-3542DE09CE38}">
      <dgm:prSet/>
      <dgm:spPr/>
      <dgm:t>
        <a:bodyPr/>
        <a:lstStyle/>
        <a:p>
          <a:endParaRPr lang="en-US"/>
        </a:p>
      </dgm:t>
    </dgm:pt>
    <dgm:pt modelId="{B6F4A41C-173B-49E2-9543-0028C2381F19}">
      <dgm:prSet phldrT="[Text]"/>
      <dgm:spPr/>
      <dgm:t>
        <a:bodyPr/>
        <a:lstStyle/>
        <a:p>
          <a:r>
            <a:rPr lang="en-US" dirty="0" smtClean="0"/>
            <a:t>Manuscript with good quality of writing and relevant references from 4000 to 5000 words</a:t>
          </a:r>
          <a:endParaRPr lang="en-US" dirty="0"/>
        </a:p>
      </dgm:t>
    </dgm:pt>
    <dgm:pt modelId="{DD4E8F51-05E3-4CC9-A24A-04EA8F59E6C5}" type="parTrans" cxnId="{CF92F98E-70CF-41DE-BEC8-2C1A27EB328A}">
      <dgm:prSet/>
      <dgm:spPr/>
      <dgm:t>
        <a:bodyPr/>
        <a:lstStyle/>
        <a:p>
          <a:endParaRPr lang="en-US"/>
        </a:p>
      </dgm:t>
    </dgm:pt>
    <dgm:pt modelId="{532C1894-83B7-462B-B3DB-D2D0E1D0E311}" type="sibTrans" cxnId="{CF92F98E-70CF-41DE-BEC8-2C1A27EB328A}">
      <dgm:prSet/>
      <dgm:spPr/>
      <dgm:t>
        <a:bodyPr/>
        <a:lstStyle/>
        <a:p>
          <a:endParaRPr lang="en-US"/>
        </a:p>
      </dgm:t>
    </dgm:pt>
    <dgm:pt modelId="{75860886-BF88-4A9B-B49E-83B4B00C43C1}">
      <dgm:prSet phldrT="[Text]"/>
      <dgm:spPr/>
      <dgm:t>
        <a:bodyPr/>
        <a:lstStyle/>
        <a:p>
          <a:r>
            <a:rPr lang="en-US" dirty="0" smtClean="0"/>
            <a:t>Good layout with readable language that cope with journal formatting and standards </a:t>
          </a:r>
          <a:endParaRPr lang="en-US" dirty="0"/>
        </a:p>
      </dgm:t>
    </dgm:pt>
    <dgm:pt modelId="{DA2E0FE6-4662-43DC-8DF4-30D0025C7C99}" type="parTrans" cxnId="{31902840-2649-4C52-A3E6-2A11D95F5CF8}">
      <dgm:prSet/>
      <dgm:spPr/>
      <dgm:t>
        <a:bodyPr/>
        <a:lstStyle/>
        <a:p>
          <a:endParaRPr lang="en-US"/>
        </a:p>
      </dgm:t>
    </dgm:pt>
    <dgm:pt modelId="{CC64D808-8B29-4C2D-BCBE-E79CCC3855EB}" type="sibTrans" cxnId="{31902840-2649-4C52-A3E6-2A11D95F5CF8}">
      <dgm:prSet/>
      <dgm:spPr/>
      <dgm:t>
        <a:bodyPr/>
        <a:lstStyle/>
        <a:p>
          <a:endParaRPr lang="en-US"/>
        </a:p>
      </dgm:t>
    </dgm:pt>
    <dgm:pt modelId="{E3E78A33-3619-4674-891D-54A442C6384B}" type="pres">
      <dgm:prSet presAssocID="{290D5E9B-98EE-4C1C-B7FB-1226755D6E45}" presName="arrowDiagram" presStyleCnt="0">
        <dgm:presLayoutVars>
          <dgm:chMax val="5"/>
          <dgm:dir/>
          <dgm:resizeHandles val="exact"/>
        </dgm:presLayoutVars>
      </dgm:prSet>
      <dgm:spPr/>
    </dgm:pt>
    <dgm:pt modelId="{027E6CDE-C538-4302-A4CE-9FE9DAD291B7}" type="pres">
      <dgm:prSet presAssocID="{290D5E9B-98EE-4C1C-B7FB-1226755D6E45}" presName="arrow" presStyleLbl="bgShp" presStyleIdx="0" presStyleCnt="1"/>
      <dgm:spPr/>
      <dgm:t>
        <a:bodyPr/>
        <a:lstStyle/>
        <a:p>
          <a:endParaRPr lang="en-US"/>
        </a:p>
      </dgm:t>
    </dgm:pt>
    <dgm:pt modelId="{BAB9D897-F586-458B-87F1-FCE8761ACB3E}" type="pres">
      <dgm:prSet presAssocID="{290D5E9B-98EE-4C1C-B7FB-1226755D6E45}" presName="arrowDiagram3" presStyleCnt="0"/>
      <dgm:spPr/>
    </dgm:pt>
    <dgm:pt modelId="{01089AF3-B0B1-4B36-9693-2E0670BF1367}" type="pres">
      <dgm:prSet presAssocID="{5A33E642-6174-4F92-9B24-01752A2D364C}" presName="bullet3a" presStyleLbl="node1" presStyleIdx="0" presStyleCnt="3"/>
      <dgm:spPr/>
    </dgm:pt>
    <dgm:pt modelId="{95528657-2C0A-4215-9626-D4E731774006}" type="pres">
      <dgm:prSet presAssocID="{5A33E642-6174-4F92-9B24-01752A2D364C}" presName="textBox3a" presStyleLbl="revTx" presStyleIdx="0" presStyleCnt="3">
        <dgm:presLayoutVars>
          <dgm:bulletEnabled val="1"/>
        </dgm:presLayoutVars>
      </dgm:prSet>
      <dgm:spPr/>
    </dgm:pt>
    <dgm:pt modelId="{05A38474-3415-4714-A49B-7B6DDF3A87DF}" type="pres">
      <dgm:prSet presAssocID="{B6F4A41C-173B-49E2-9543-0028C2381F19}" presName="bullet3b" presStyleLbl="node1" presStyleIdx="1" presStyleCnt="3"/>
      <dgm:spPr/>
    </dgm:pt>
    <dgm:pt modelId="{12A937A3-044B-4B47-9F77-8412B60CF6FC}" type="pres">
      <dgm:prSet presAssocID="{B6F4A41C-173B-49E2-9543-0028C2381F19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0F6AB4-A446-4644-BE15-78DE98D1C1B9}" type="pres">
      <dgm:prSet presAssocID="{75860886-BF88-4A9B-B49E-83B4B00C43C1}" presName="bullet3c" presStyleLbl="node1" presStyleIdx="2" presStyleCnt="3"/>
      <dgm:spPr/>
    </dgm:pt>
    <dgm:pt modelId="{3E2A6448-DB59-4ED4-BF71-25EC77CCD189}" type="pres">
      <dgm:prSet presAssocID="{75860886-BF88-4A9B-B49E-83B4B00C43C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0A7A25-C88A-47D9-96D4-94EB30F9E22A}" type="presOf" srcId="{5A33E642-6174-4F92-9B24-01752A2D364C}" destId="{95528657-2C0A-4215-9626-D4E731774006}" srcOrd="0" destOrd="0" presId="urn:microsoft.com/office/officeart/2005/8/layout/arrow2"/>
    <dgm:cxn modelId="{337781F4-1E57-420E-A720-3542DE09CE38}" srcId="{290D5E9B-98EE-4C1C-B7FB-1226755D6E45}" destId="{5A33E642-6174-4F92-9B24-01752A2D364C}" srcOrd="0" destOrd="0" parTransId="{25B89A25-8CCE-4240-A29A-F7B5BD3CCDEC}" sibTransId="{865D5E00-816E-41C1-91B6-DEF0D3D2D469}"/>
    <dgm:cxn modelId="{0976C6C0-F5EA-46DD-8DA9-A63B1D43D679}" type="presOf" srcId="{B6F4A41C-173B-49E2-9543-0028C2381F19}" destId="{12A937A3-044B-4B47-9F77-8412B60CF6FC}" srcOrd="0" destOrd="0" presId="urn:microsoft.com/office/officeart/2005/8/layout/arrow2"/>
    <dgm:cxn modelId="{DB1AC70A-FF9D-4586-B939-550E74562ADC}" type="presOf" srcId="{290D5E9B-98EE-4C1C-B7FB-1226755D6E45}" destId="{E3E78A33-3619-4674-891D-54A442C6384B}" srcOrd="0" destOrd="0" presId="urn:microsoft.com/office/officeart/2005/8/layout/arrow2"/>
    <dgm:cxn modelId="{CF92F98E-70CF-41DE-BEC8-2C1A27EB328A}" srcId="{290D5E9B-98EE-4C1C-B7FB-1226755D6E45}" destId="{B6F4A41C-173B-49E2-9543-0028C2381F19}" srcOrd="1" destOrd="0" parTransId="{DD4E8F51-05E3-4CC9-A24A-04EA8F59E6C5}" sibTransId="{532C1894-83B7-462B-B3DB-D2D0E1D0E311}"/>
    <dgm:cxn modelId="{31902840-2649-4C52-A3E6-2A11D95F5CF8}" srcId="{290D5E9B-98EE-4C1C-B7FB-1226755D6E45}" destId="{75860886-BF88-4A9B-B49E-83B4B00C43C1}" srcOrd="2" destOrd="0" parTransId="{DA2E0FE6-4662-43DC-8DF4-30D0025C7C99}" sibTransId="{CC64D808-8B29-4C2D-BCBE-E79CCC3855EB}"/>
    <dgm:cxn modelId="{0A1C1839-ADAF-413A-BAD0-C8F1BD01E666}" type="presOf" srcId="{75860886-BF88-4A9B-B49E-83B4B00C43C1}" destId="{3E2A6448-DB59-4ED4-BF71-25EC77CCD189}" srcOrd="0" destOrd="0" presId="urn:microsoft.com/office/officeart/2005/8/layout/arrow2"/>
    <dgm:cxn modelId="{8088F441-8328-43DC-8FF4-44230F4839D8}" type="presParOf" srcId="{E3E78A33-3619-4674-891D-54A442C6384B}" destId="{027E6CDE-C538-4302-A4CE-9FE9DAD291B7}" srcOrd="0" destOrd="0" presId="urn:microsoft.com/office/officeart/2005/8/layout/arrow2"/>
    <dgm:cxn modelId="{44423AD7-66C3-4C0D-ACD2-4749CC40F21F}" type="presParOf" srcId="{E3E78A33-3619-4674-891D-54A442C6384B}" destId="{BAB9D897-F586-458B-87F1-FCE8761ACB3E}" srcOrd="1" destOrd="0" presId="urn:microsoft.com/office/officeart/2005/8/layout/arrow2"/>
    <dgm:cxn modelId="{EF0BA7F2-BAB6-41E8-A998-9C9927B2BB51}" type="presParOf" srcId="{BAB9D897-F586-458B-87F1-FCE8761ACB3E}" destId="{01089AF3-B0B1-4B36-9693-2E0670BF1367}" srcOrd="0" destOrd="0" presId="urn:microsoft.com/office/officeart/2005/8/layout/arrow2"/>
    <dgm:cxn modelId="{D6D40F9E-E096-4BCF-9E80-7C52A4B8C723}" type="presParOf" srcId="{BAB9D897-F586-458B-87F1-FCE8761ACB3E}" destId="{95528657-2C0A-4215-9626-D4E731774006}" srcOrd="1" destOrd="0" presId="urn:microsoft.com/office/officeart/2005/8/layout/arrow2"/>
    <dgm:cxn modelId="{A1D15340-A26E-48DE-B829-E708520A72FB}" type="presParOf" srcId="{BAB9D897-F586-458B-87F1-FCE8761ACB3E}" destId="{05A38474-3415-4714-A49B-7B6DDF3A87DF}" srcOrd="2" destOrd="0" presId="urn:microsoft.com/office/officeart/2005/8/layout/arrow2"/>
    <dgm:cxn modelId="{BB1F0BFC-45ED-4445-A515-A15D66A8494A}" type="presParOf" srcId="{BAB9D897-F586-458B-87F1-FCE8761ACB3E}" destId="{12A937A3-044B-4B47-9F77-8412B60CF6FC}" srcOrd="3" destOrd="0" presId="urn:microsoft.com/office/officeart/2005/8/layout/arrow2"/>
    <dgm:cxn modelId="{0BA47BD8-CB6D-47BE-A940-9B3048330274}" type="presParOf" srcId="{BAB9D897-F586-458B-87F1-FCE8761ACB3E}" destId="{9D0F6AB4-A446-4644-BE15-78DE98D1C1B9}" srcOrd="4" destOrd="0" presId="urn:microsoft.com/office/officeart/2005/8/layout/arrow2"/>
    <dgm:cxn modelId="{44A0F939-5D0C-4EB6-A32D-30AFBCC97B64}" type="presParOf" srcId="{BAB9D897-F586-458B-87F1-FCE8761ACB3E}" destId="{3E2A6448-DB59-4ED4-BF71-25EC77CCD189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40AC7-ACE3-4B7C-B7A1-CB7C62559696}">
      <dsp:nvSpPr>
        <dsp:cNvPr id="0" name=""/>
        <dsp:cNvSpPr/>
      </dsp:nvSpPr>
      <dsp:spPr>
        <a:xfrm rot="16200000">
          <a:off x="548481" y="-548481"/>
          <a:ext cx="2560637" cy="3657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Open access </a:t>
          </a:r>
          <a:endParaRPr lang="en-US" sz="3400" kern="1200" dirty="0"/>
        </a:p>
      </dsp:txBody>
      <dsp:txXfrm rot="5400000">
        <a:off x="-1" y="1"/>
        <a:ext cx="3657600" cy="1920478"/>
      </dsp:txXfrm>
    </dsp:sp>
    <dsp:sp modelId="{3C2337ED-F07F-41CB-AFDB-34EFD9E4C482}">
      <dsp:nvSpPr>
        <dsp:cNvPr id="0" name=""/>
        <dsp:cNvSpPr/>
      </dsp:nvSpPr>
      <dsp:spPr>
        <a:xfrm>
          <a:off x="3657600" y="0"/>
          <a:ext cx="3657600" cy="25606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Journals actively ask for manuscripts</a:t>
          </a:r>
          <a:endParaRPr lang="en-US" sz="3400" kern="1200" dirty="0"/>
        </a:p>
      </dsp:txBody>
      <dsp:txXfrm>
        <a:off x="3657600" y="0"/>
        <a:ext cx="3657600" cy="1920478"/>
      </dsp:txXfrm>
    </dsp:sp>
    <dsp:sp modelId="{B3863C47-77B1-4B68-B560-914C4CC9D82D}">
      <dsp:nvSpPr>
        <dsp:cNvPr id="0" name=""/>
        <dsp:cNvSpPr/>
      </dsp:nvSpPr>
      <dsp:spPr>
        <a:xfrm rot="10800000">
          <a:off x="0" y="2560637"/>
          <a:ext cx="3657600" cy="25606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Have no peer review</a:t>
          </a:r>
          <a:endParaRPr lang="en-US" sz="3400" kern="1200" dirty="0"/>
        </a:p>
      </dsp:txBody>
      <dsp:txXfrm rot="10800000">
        <a:off x="0" y="3200796"/>
        <a:ext cx="3657600" cy="1920478"/>
      </dsp:txXfrm>
    </dsp:sp>
    <dsp:sp modelId="{CD746EA6-5F48-4B40-8573-67ACC3DD5CF2}">
      <dsp:nvSpPr>
        <dsp:cNvPr id="0" name=""/>
        <dsp:cNvSpPr/>
      </dsp:nvSpPr>
      <dsp:spPr>
        <a:xfrm rot="5400000">
          <a:off x="4206081" y="2012156"/>
          <a:ext cx="2560637" cy="3657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Huge publication Charge</a:t>
          </a:r>
          <a:endParaRPr lang="en-US" sz="3400" kern="1200" dirty="0"/>
        </a:p>
      </dsp:txBody>
      <dsp:txXfrm rot="-5400000">
        <a:off x="3657599" y="3200796"/>
        <a:ext cx="3657600" cy="1920478"/>
      </dsp:txXfrm>
    </dsp:sp>
    <dsp:sp modelId="{A131F40B-488C-440F-9825-8004CB03B7E9}">
      <dsp:nvSpPr>
        <dsp:cNvPr id="0" name=""/>
        <dsp:cNvSpPr/>
      </dsp:nvSpPr>
      <dsp:spPr>
        <a:xfrm>
          <a:off x="2560319" y="1918788"/>
          <a:ext cx="2194560" cy="1283698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Predatory </a:t>
          </a:r>
          <a:endParaRPr lang="en-US" sz="3400" kern="1200" dirty="0"/>
        </a:p>
      </dsp:txBody>
      <dsp:txXfrm>
        <a:off x="2622984" y="1981453"/>
        <a:ext cx="2069230" cy="1158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A6F0E-129B-4591-8C7D-15F05C6DCB28}">
      <dsp:nvSpPr>
        <dsp:cNvPr id="0" name=""/>
        <dsp:cNvSpPr/>
      </dsp:nvSpPr>
      <dsp:spPr>
        <a:xfrm rot="16200000">
          <a:off x="548481" y="-548481"/>
          <a:ext cx="2560637" cy="3657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Publishing out of the Scope</a:t>
          </a:r>
          <a:endParaRPr lang="en-US" sz="3200" kern="1200" dirty="0"/>
        </a:p>
      </dsp:txBody>
      <dsp:txXfrm rot="5400000">
        <a:off x="-1" y="1"/>
        <a:ext cx="3657600" cy="1920478"/>
      </dsp:txXfrm>
    </dsp:sp>
    <dsp:sp modelId="{3C6341D7-6424-4309-85FC-15F6E496D785}">
      <dsp:nvSpPr>
        <dsp:cNvPr id="0" name=""/>
        <dsp:cNvSpPr/>
      </dsp:nvSpPr>
      <dsp:spPr>
        <a:xfrm>
          <a:off x="3657600" y="0"/>
          <a:ext cx="3657600" cy="25606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Plagiarism and Publishing in huge  Quantity </a:t>
          </a:r>
          <a:endParaRPr lang="en-US" sz="3200" kern="1200" dirty="0"/>
        </a:p>
      </dsp:txBody>
      <dsp:txXfrm>
        <a:off x="3657600" y="0"/>
        <a:ext cx="3657600" cy="1920478"/>
      </dsp:txXfrm>
    </dsp:sp>
    <dsp:sp modelId="{9FF3A267-910D-4281-8609-EC9658C97987}">
      <dsp:nvSpPr>
        <dsp:cNvPr id="0" name=""/>
        <dsp:cNvSpPr/>
      </dsp:nvSpPr>
      <dsp:spPr>
        <a:xfrm rot="10800000">
          <a:off x="0" y="2560637"/>
          <a:ext cx="3657600" cy="256063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Impact</a:t>
          </a:r>
          <a:r>
            <a:rPr lang="en-US" sz="3200" kern="1200" baseline="0" dirty="0" smtClean="0"/>
            <a:t> Factor deterioration </a:t>
          </a:r>
          <a:endParaRPr lang="en-US" sz="3200" kern="1200" dirty="0"/>
        </a:p>
      </dsp:txBody>
      <dsp:txXfrm rot="10800000">
        <a:off x="0" y="3200796"/>
        <a:ext cx="3657600" cy="1920478"/>
      </dsp:txXfrm>
    </dsp:sp>
    <dsp:sp modelId="{F8DE61D2-50F6-4B61-A9CF-3EB5887663E3}">
      <dsp:nvSpPr>
        <dsp:cNvPr id="0" name=""/>
        <dsp:cNvSpPr/>
      </dsp:nvSpPr>
      <dsp:spPr>
        <a:xfrm rot="5400000">
          <a:off x="4206081" y="2012156"/>
          <a:ext cx="2560637" cy="3657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Quality of reviewing and formatting</a:t>
          </a:r>
          <a:endParaRPr lang="en-US" sz="3200" kern="1200" dirty="0"/>
        </a:p>
      </dsp:txBody>
      <dsp:txXfrm rot="-5400000">
        <a:off x="3657599" y="3200796"/>
        <a:ext cx="3657600" cy="1920478"/>
      </dsp:txXfrm>
    </dsp:sp>
    <dsp:sp modelId="{EE7B745C-268D-4983-95DD-735FCF85B1E3}">
      <dsp:nvSpPr>
        <dsp:cNvPr id="0" name=""/>
        <dsp:cNvSpPr/>
      </dsp:nvSpPr>
      <dsp:spPr>
        <a:xfrm>
          <a:off x="2560319" y="1920478"/>
          <a:ext cx="2194560" cy="1280318"/>
        </a:xfrm>
        <a:prstGeom prst="roundRect">
          <a:avLst/>
        </a:prstGeom>
        <a:solidFill>
          <a:srgbClr val="FF000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Blacklisted Scopus </a:t>
          </a:r>
          <a:endParaRPr lang="en-US" sz="3200" kern="1200" dirty="0"/>
        </a:p>
      </dsp:txBody>
      <dsp:txXfrm>
        <a:off x="2622819" y="1982978"/>
        <a:ext cx="2069560" cy="1155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6382A-9548-4F56-9390-D62FED749F05}">
      <dsp:nvSpPr>
        <dsp:cNvPr id="0" name=""/>
        <dsp:cNvSpPr/>
      </dsp:nvSpPr>
      <dsp:spPr>
        <a:xfrm>
          <a:off x="2503170" y="2810090"/>
          <a:ext cx="2308860" cy="2308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Manuscript</a:t>
          </a:r>
          <a:endParaRPr lang="en-US" sz="2700" kern="1200" dirty="0"/>
        </a:p>
      </dsp:txBody>
      <dsp:txXfrm>
        <a:off x="2841295" y="3148215"/>
        <a:ext cx="1632610" cy="1632610"/>
      </dsp:txXfrm>
    </dsp:sp>
    <dsp:sp modelId="{482D714F-C86A-4675-9B4E-479228DF336B}">
      <dsp:nvSpPr>
        <dsp:cNvPr id="0" name=""/>
        <dsp:cNvSpPr/>
      </dsp:nvSpPr>
      <dsp:spPr>
        <a:xfrm rot="12900000">
          <a:off x="965702" y="2389289"/>
          <a:ext cx="1824226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AD260-A0C4-4C52-8552-BFC3E7A0FF39}">
      <dsp:nvSpPr>
        <dsp:cNvPr id="0" name=""/>
        <dsp:cNvSpPr/>
      </dsp:nvSpPr>
      <dsp:spPr>
        <a:xfrm>
          <a:off x="33947" y="1317768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High Quality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Q1/Q2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ISI 1&gt;</a:t>
          </a:r>
          <a:endParaRPr lang="en-US" sz="2900" kern="1200" dirty="0"/>
        </a:p>
      </dsp:txBody>
      <dsp:txXfrm>
        <a:off x="85341" y="1369162"/>
        <a:ext cx="2090629" cy="1651945"/>
      </dsp:txXfrm>
    </dsp:sp>
    <dsp:sp modelId="{787A681F-16D3-4A2C-A49D-2584412839B9}">
      <dsp:nvSpPr>
        <dsp:cNvPr id="0" name=""/>
        <dsp:cNvSpPr/>
      </dsp:nvSpPr>
      <dsp:spPr>
        <a:xfrm rot="16200000">
          <a:off x="2745486" y="1462792"/>
          <a:ext cx="1824226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7AEA6-CFCA-4EB9-B3A1-9F9F0BE105D0}">
      <dsp:nvSpPr>
        <dsp:cNvPr id="0" name=""/>
        <dsp:cNvSpPr/>
      </dsp:nvSpPr>
      <dsp:spPr>
        <a:xfrm>
          <a:off x="2560891" y="2324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Appropriate Journal Q3, Q4 </a:t>
          </a:r>
          <a:endParaRPr lang="en-US" sz="2900" kern="1200" dirty="0"/>
        </a:p>
      </dsp:txBody>
      <dsp:txXfrm>
        <a:off x="2612285" y="53718"/>
        <a:ext cx="2090629" cy="1651945"/>
      </dsp:txXfrm>
    </dsp:sp>
    <dsp:sp modelId="{7467CEA4-D7D3-4EFF-84E2-D9E1E5D1CA29}">
      <dsp:nvSpPr>
        <dsp:cNvPr id="0" name=""/>
        <dsp:cNvSpPr/>
      </dsp:nvSpPr>
      <dsp:spPr>
        <a:xfrm rot="19500000">
          <a:off x="4525270" y="2389289"/>
          <a:ext cx="1824226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25DD1-F706-42E8-A23B-8CA12D76B00A}">
      <dsp:nvSpPr>
        <dsp:cNvPr id="0" name=""/>
        <dsp:cNvSpPr/>
      </dsp:nvSpPr>
      <dsp:spPr>
        <a:xfrm>
          <a:off x="5087835" y="1317768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Standard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Q4</a:t>
          </a:r>
          <a:endParaRPr lang="en-US" sz="2900" kern="1200" dirty="0"/>
        </a:p>
      </dsp:txBody>
      <dsp:txXfrm>
        <a:off x="5139229" y="1369162"/>
        <a:ext cx="2090629" cy="16519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B74A47-185C-411E-91E0-FC43CFA36F48}">
      <dsp:nvSpPr>
        <dsp:cNvPr id="0" name=""/>
        <dsp:cNvSpPr/>
      </dsp:nvSpPr>
      <dsp:spPr>
        <a:xfrm>
          <a:off x="4023" y="0"/>
          <a:ext cx="2414016" cy="245821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BBE38-D64B-4630-BDD2-10880DD3FB68}">
      <dsp:nvSpPr>
        <dsp:cNvPr id="0" name=""/>
        <dsp:cNvSpPr/>
      </dsp:nvSpPr>
      <dsp:spPr>
        <a:xfrm>
          <a:off x="2490459" y="0"/>
          <a:ext cx="4096512" cy="245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Easily rewarded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Easily recognition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Self-skills development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Free of charge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2490459" y="0"/>
        <a:ext cx="4096512" cy="2458212"/>
      </dsp:txXfrm>
    </dsp:sp>
    <dsp:sp modelId="{3C0FB4E5-4234-4967-8CEE-721B36970F07}">
      <dsp:nvSpPr>
        <dsp:cNvPr id="0" name=""/>
        <dsp:cNvSpPr/>
      </dsp:nvSpPr>
      <dsp:spPr>
        <a:xfrm>
          <a:off x="728228" y="2663063"/>
          <a:ext cx="2414016" cy="245821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A7E5E-4C11-4225-8EA3-37D0F1A31CEA}">
      <dsp:nvSpPr>
        <dsp:cNvPr id="0" name=""/>
        <dsp:cNvSpPr/>
      </dsp:nvSpPr>
      <dsp:spPr>
        <a:xfrm>
          <a:off x="3214664" y="2663063"/>
          <a:ext cx="4096512" cy="245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Take a long time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 skills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 commitment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Need collaboration </a:t>
          </a:r>
          <a:endParaRPr lang="en-US" sz="2400" kern="1200" dirty="0"/>
        </a:p>
      </dsp:txBody>
      <dsp:txXfrm>
        <a:off x="3214664" y="2663063"/>
        <a:ext cx="4096512" cy="24582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0B867-4D24-40F8-9355-573F4947D782}">
      <dsp:nvSpPr>
        <dsp:cNvPr id="0" name=""/>
        <dsp:cNvSpPr/>
      </dsp:nvSpPr>
      <dsp:spPr>
        <a:xfrm>
          <a:off x="3045023" y="1503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Reputation </a:t>
          </a:r>
          <a:endParaRPr lang="en-US" sz="1700" kern="1200" dirty="0"/>
        </a:p>
      </dsp:txBody>
      <dsp:txXfrm>
        <a:off x="3083898" y="40378"/>
        <a:ext cx="1147403" cy="718599"/>
      </dsp:txXfrm>
    </dsp:sp>
    <dsp:sp modelId="{8641860F-874D-4399-AD77-68AD1C5B0BA0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2894225" y="86367"/>
              </a:moveTo>
              <a:arcTo wR="2273534" hR="2273534" stAng="17150598" swAng="12567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18CBF3-1205-4840-9D31-630A320E7067}">
      <dsp:nvSpPr>
        <dsp:cNvPr id="0" name=""/>
        <dsp:cNvSpPr/>
      </dsp:nvSpPr>
      <dsp:spPr>
        <a:xfrm>
          <a:off x="4822544" y="857512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Scope</a:t>
          </a:r>
          <a:endParaRPr lang="en-US" sz="1700" kern="1200" dirty="0"/>
        </a:p>
      </dsp:txBody>
      <dsp:txXfrm>
        <a:off x="4861419" y="896387"/>
        <a:ext cx="1147403" cy="718599"/>
      </dsp:txXfrm>
    </dsp:sp>
    <dsp:sp modelId="{27A4E372-E05A-40F8-96CB-6E27D49B557E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4310885" y="1264494"/>
              </a:moveTo>
              <a:arcTo wR="2273534" hR="2273534" stAng="20019129" swAng="17264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790E1-6725-4CFD-9E76-3D5BF4218FDB}">
      <dsp:nvSpPr>
        <dsp:cNvPr id="0" name=""/>
        <dsp:cNvSpPr/>
      </dsp:nvSpPr>
      <dsp:spPr>
        <a:xfrm>
          <a:off x="5261555" y="2780947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Indexed</a:t>
          </a:r>
          <a:endParaRPr lang="en-US" sz="1700" kern="1200" dirty="0"/>
        </a:p>
      </dsp:txBody>
      <dsp:txXfrm>
        <a:off x="5300430" y="2819822"/>
        <a:ext cx="1147403" cy="718599"/>
      </dsp:txXfrm>
    </dsp:sp>
    <dsp:sp modelId="{33374C77-34E7-438E-B459-4C26BB8719FE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4355943" y="3185966"/>
              </a:moveTo>
              <a:arcTo wR="2273534" hR="2273534" stAng="1419672" swAng="1358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297D8-A544-4064-8D97-0335EE8AE0EE}">
      <dsp:nvSpPr>
        <dsp:cNvPr id="0" name=""/>
        <dsp:cNvSpPr/>
      </dsp:nvSpPr>
      <dsp:spPr>
        <a:xfrm>
          <a:off x="4031473" y="4323421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dirty="0" smtClean="0"/>
            <a:t>Editorial standards</a:t>
          </a:r>
          <a:endParaRPr lang="en-US" sz="1700" kern="1200" dirty="0"/>
        </a:p>
      </dsp:txBody>
      <dsp:txXfrm>
        <a:off x="4070348" y="4362296"/>
        <a:ext cx="1147403" cy="718599"/>
      </dsp:txXfrm>
    </dsp:sp>
    <dsp:sp modelId="{D1337B50-D6EA-4550-B34E-CBB88E5294B7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2640029" y="4517334"/>
              </a:moveTo>
              <a:arcTo wR="2273534" hR="2273534" stAng="4843404" swAng="111319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E0E9E-3F4C-41D6-A672-43260230ED24}">
      <dsp:nvSpPr>
        <dsp:cNvPr id="0" name=""/>
        <dsp:cNvSpPr/>
      </dsp:nvSpPr>
      <dsp:spPr>
        <a:xfrm>
          <a:off x="2058573" y="4323421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Accept Rate</a:t>
          </a:r>
          <a:endParaRPr lang="en-US" sz="1700" kern="1200" dirty="0"/>
        </a:p>
      </dsp:txBody>
      <dsp:txXfrm>
        <a:off x="2097448" y="4362296"/>
        <a:ext cx="1147403" cy="718599"/>
      </dsp:txXfrm>
    </dsp:sp>
    <dsp:sp modelId="{6EB98EE4-6785-4EEA-9C29-7D296089B03B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703041" y="3917465"/>
              </a:moveTo>
              <a:arcTo wR="2273534" hR="2273534" stAng="8021473" swAng="13588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4A1F8-8AF5-4BFB-8A75-46CE4AF61E61}">
      <dsp:nvSpPr>
        <dsp:cNvPr id="0" name=""/>
        <dsp:cNvSpPr/>
      </dsp:nvSpPr>
      <dsp:spPr>
        <a:xfrm>
          <a:off x="828491" y="2780947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Cost</a:t>
          </a:r>
          <a:endParaRPr lang="en-US" sz="1700" kern="1200" dirty="0"/>
        </a:p>
      </dsp:txBody>
      <dsp:txXfrm>
        <a:off x="867366" y="2819822"/>
        <a:ext cx="1147403" cy="718599"/>
      </dsp:txXfrm>
    </dsp:sp>
    <dsp:sp modelId="{09576442-9711-4149-ADBC-6715371B1873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2037" y="2369759"/>
              </a:moveTo>
              <a:arcTo wR="2273534" hR="2273534" stAng="10654458" swAng="17264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47557-F41C-4636-8524-E1FD1E050360}">
      <dsp:nvSpPr>
        <dsp:cNvPr id="0" name=""/>
        <dsp:cNvSpPr/>
      </dsp:nvSpPr>
      <dsp:spPr>
        <a:xfrm>
          <a:off x="1267502" y="857512"/>
          <a:ext cx="1225153" cy="796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Impact Factor </a:t>
          </a:r>
          <a:endParaRPr lang="en-US" sz="1700" kern="1200" dirty="0"/>
        </a:p>
      </dsp:txBody>
      <dsp:txXfrm>
        <a:off x="1306377" y="896387"/>
        <a:ext cx="1147403" cy="718599"/>
      </dsp:txXfrm>
    </dsp:sp>
    <dsp:sp modelId="{154F960D-991A-410B-AB85-56B29E6F4FF8}">
      <dsp:nvSpPr>
        <dsp:cNvPr id="0" name=""/>
        <dsp:cNvSpPr/>
      </dsp:nvSpPr>
      <dsp:spPr>
        <a:xfrm>
          <a:off x="1384065" y="399678"/>
          <a:ext cx="4547068" cy="4547068"/>
        </a:xfrm>
        <a:custGeom>
          <a:avLst/>
          <a:gdLst/>
          <a:ahLst/>
          <a:cxnLst/>
          <a:rect l="0" t="0" r="0" b="0"/>
          <a:pathLst>
            <a:path>
              <a:moveTo>
                <a:pt x="911996" y="452772"/>
              </a:moveTo>
              <a:arcTo wR="2273534" hR="2273534" stAng="13992685" swAng="12567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3015D-F88B-4285-B516-135580BD9C6C}">
      <dsp:nvSpPr>
        <dsp:cNvPr id="0" name=""/>
        <dsp:cNvSpPr/>
      </dsp:nvSpPr>
      <dsp:spPr>
        <a:xfrm>
          <a:off x="4262978" y="36898"/>
          <a:ext cx="1268015" cy="126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Select journal that related to your topic citation</a:t>
          </a:r>
          <a:endParaRPr lang="en-US" sz="1700" kern="1200" dirty="0"/>
        </a:p>
      </dsp:txBody>
      <dsp:txXfrm>
        <a:off x="4262978" y="36898"/>
        <a:ext cx="1268015" cy="1268015"/>
      </dsp:txXfrm>
    </dsp:sp>
    <dsp:sp modelId="{D5682EB2-5779-4465-9A10-00A3AFF79210}">
      <dsp:nvSpPr>
        <dsp:cNvPr id="0" name=""/>
        <dsp:cNvSpPr/>
      </dsp:nvSpPr>
      <dsp:spPr>
        <a:xfrm>
          <a:off x="1281161" y="337"/>
          <a:ext cx="4752876" cy="4752876"/>
        </a:xfrm>
        <a:prstGeom prst="circularArrow">
          <a:avLst>
            <a:gd name="adj1" fmla="val 5202"/>
            <a:gd name="adj2" fmla="val 336075"/>
            <a:gd name="adj3" fmla="val 21292580"/>
            <a:gd name="adj4" fmla="val 1976681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0F7EB-0ABA-4E4D-909F-52FE3F7D75AE}">
      <dsp:nvSpPr>
        <dsp:cNvPr id="0" name=""/>
        <dsp:cNvSpPr/>
      </dsp:nvSpPr>
      <dsp:spPr>
        <a:xfrm>
          <a:off x="5028961" y="2394351"/>
          <a:ext cx="1268015" cy="126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Writing standard and philosophy </a:t>
          </a:r>
          <a:endParaRPr lang="en-US" sz="1700" kern="1200" dirty="0"/>
        </a:p>
      </dsp:txBody>
      <dsp:txXfrm>
        <a:off x="5028961" y="2394351"/>
        <a:ext cx="1268015" cy="1268015"/>
      </dsp:txXfrm>
    </dsp:sp>
    <dsp:sp modelId="{2002905F-535F-420E-8B7D-E272D81ADC0D}">
      <dsp:nvSpPr>
        <dsp:cNvPr id="0" name=""/>
        <dsp:cNvSpPr/>
      </dsp:nvSpPr>
      <dsp:spPr>
        <a:xfrm>
          <a:off x="1281161" y="337"/>
          <a:ext cx="4752876" cy="4752876"/>
        </a:xfrm>
        <a:prstGeom prst="circularArrow">
          <a:avLst>
            <a:gd name="adj1" fmla="val 5202"/>
            <a:gd name="adj2" fmla="val 336075"/>
            <a:gd name="adj3" fmla="val 4014012"/>
            <a:gd name="adj4" fmla="val 225406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B40BD-3DAD-454F-A0D3-BC61DE38AB04}">
      <dsp:nvSpPr>
        <dsp:cNvPr id="0" name=""/>
        <dsp:cNvSpPr/>
      </dsp:nvSpPr>
      <dsp:spPr>
        <a:xfrm>
          <a:off x="3023592" y="3851337"/>
          <a:ext cx="1268015" cy="126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Theory Gaps proven</a:t>
          </a:r>
          <a:endParaRPr lang="en-US" sz="1700" kern="1200" dirty="0"/>
        </a:p>
      </dsp:txBody>
      <dsp:txXfrm>
        <a:off x="3023592" y="3851337"/>
        <a:ext cx="1268015" cy="1268015"/>
      </dsp:txXfrm>
    </dsp:sp>
    <dsp:sp modelId="{97711417-5572-4773-AE4A-3C4AF618B752}">
      <dsp:nvSpPr>
        <dsp:cNvPr id="0" name=""/>
        <dsp:cNvSpPr/>
      </dsp:nvSpPr>
      <dsp:spPr>
        <a:xfrm>
          <a:off x="1281161" y="337"/>
          <a:ext cx="4752876" cy="4752876"/>
        </a:xfrm>
        <a:prstGeom prst="circularArrow">
          <a:avLst>
            <a:gd name="adj1" fmla="val 5202"/>
            <a:gd name="adj2" fmla="val 336075"/>
            <a:gd name="adj3" fmla="val 8209862"/>
            <a:gd name="adj4" fmla="val 644991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B8C0B-A38B-4E85-A12B-2737DD11213D}">
      <dsp:nvSpPr>
        <dsp:cNvPr id="0" name=""/>
        <dsp:cNvSpPr/>
      </dsp:nvSpPr>
      <dsp:spPr>
        <a:xfrm>
          <a:off x="1018223" y="2394351"/>
          <a:ext cx="1268015" cy="126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Method sound and quality </a:t>
          </a:r>
          <a:endParaRPr lang="en-US" sz="1700" kern="1200" dirty="0"/>
        </a:p>
      </dsp:txBody>
      <dsp:txXfrm>
        <a:off x="1018223" y="2394351"/>
        <a:ext cx="1268015" cy="1268015"/>
      </dsp:txXfrm>
    </dsp:sp>
    <dsp:sp modelId="{FCE3C5EF-5B4B-4FA1-916C-3E091FD93648}">
      <dsp:nvSpPr>
        <dsp:cNvPr id="0" name=""/>
        <dsp:cNvSpPr/>
      </dsp:nvSpPr>
      <dsp:spPr>
        <a:xfrm>
          <a:off x="1281161" y="337"/>
          <a:ext cx="4752876" cy="4752876"/>
        </a:xfrm>
        <a:prstGeom prst="circularArrow">
          <a:avLst>
            <a:gd name="adj1" fmla="val 5202"/>
            <a:gd name="adj2" fmla="val 336075"/>
            <a:gd name="adj3" fmla="val 12297106"/>
            <a:gd name="adj4" fmla="val 10771344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E99B8-2E3E-41E9-A6C4-AD30AEED9B95}">
      <dsp:nvSpPr>
        <dsp:cNvPr id="0" name=""/>
        <dsp:cNvSpPr/>
      </dsp:nvSpPr>
      <dsp:spPr>
        <a:xfrm>
          <a:off x="1784205" y="36898"/>
          <a:ext cx="1268015" cy="1268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Knowledge Novelty and Gaps bridging  </a:t>
          </a:r>
          <a:endParaRPr lang="en-US" sz="1700" kern="1200" dirty="0"/>
        </a:p>
      </dsp:txBody>
      <dsp:txXfrm>
        <a:off x="1784205" y="36898"/>
        <a:ext cx="1268015" cy="1268015"/>
      </dsp:txXfrm>
    </dsp:sp>
    <dsp:sp modelId="{B1D7C08F-B043-49FF-8CAA-6AD289E4DE50}">
      <dsp:nvSpPr>
        <dsp:cNvPr id="0" name=""/>
        <dsp:cNvSpPr/>
      </dsp:nvSpPr>
      <dsp:spPr>
        <a:xfrm>
          <a:off x="1281161" y="337"/>
          <a:ext cx="4752876" cy="4752876"/>
        </a:xfrm>
        <a:prstGeom prst="circularArrow">
          <a:avLst>
            <a:gd name="adj1" fmla="val 5202"/>
            <a:gd name="adj2" fmla="val 336075"/>
            <a:gd name="adj3" fmla="val 16865003"/>
            <a:gd name="adj4" fmla="val 15198921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E6CDE-C538-4302-A4CE-9FE9DAD291B7}">
      <dsp:nvSpPr>
        <dsp:cNvPr id="0" name=""/>
        <dsp:cNvSpPr/>
      </dsp:nvSpPr>
      <dsp:spPr>
        <a:xfrm>
          <a:off x="0" y="274637"/>
          <a:ext cx="7315200" cy="457199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89AF3-B0B1-4B36-9693-2E0670BF1367}">
      <dsp:nvSpPr>
        <dsp:cNvPr id="0" name=""/>
        <dsp:cNvSpPr/>
      </dsp:nvSpPr>
      <dsp:spPr>
        <a:xfrm>
          <a:off x="929030" y="3430231"/>
          <a:ext cx="190195" cy="190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28657-2C0A-4215-9626-D4E731774006}">
      <dsp:nvSpPr>
        <dsp:cNvPr id="0" name=""/>
        <dsp:cNvSpPr/>
      </dsp:nvSpPr>
      <dsp:spPr>
        <a:xfrm>
          <a:off x="1024128" y="3525329"/>
          <a:ext cx="1704441" cy="13213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78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Paper with descriptive results</a:t>
          </a:r>
          <a:endParaRPr lang="en-US" sz="2200" kern="1200" dirty="0"/>
        </a:p>
      </dsp:txBody>
      <dsp:txXfrm>
        <a:off x="1024128" y="3525329"/>
        <a:ext cx="1704441" cy="1321308"/>
      </dsp:txXfrm>
    </dsp:sp>
    <dsp:sp modelId="{05A38474-3415-4714-A49B-7B6DDF3A87DF}">
      <dsp:nvSpPr>
        <dsp:cNvPr id="0" name=""/>
        <dsp:cNvSpPr/>
      </dsp:nvSpPr>
      <dsp:spPr>
        <a:xfrm>
          <a:off x="2607868" y="2187562"/>
          <a:ext cx="343814" cy="3438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937A3-044B-4B47-9F77-8412B60CF6FC}">
      <dsp:nvSpPr>
        <dsp:cNvPr id="0" name=""/>
        <dsp:cNvSpPr/>
      </dsp:nvSpPr>
      <dsp:spPr>
        <a:xfrm>
          <a:off x="2779776" y="2359469"/>
          <a:ext cx="1755648" cy="2487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180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Manuscript with good quality of writing and relevant references from 4000 to 5000 words</a:t>
          </a:r>
          <a:endParaRPr lang="en-US" sz="2200" kern="1200" dirty="0"/>
        </a:p>
      </dsp:txBody>
      <dsp:txXfrm>
        <a:off x="2779776" y="2359469"/>
        <a:ext cx="1755648" cy="2487167"/>
      </dsp:txXfrm>
    </dsp:sp>
    <dsp:sp modelId="{9D0F6AB4-A446-4644-BE15-78DE98D1C1B9}">
      <dsp:nvSpPr>
        <dsp:cNvPr id="0" name=""/>
        <dsp:cNvSpPr/>
      </dsp:nvSpPr>
      <dsp:spPr>
        <a:xfrm>
          <a:off x="4626864" y="1431353"/>
          <a:ext cx="475488" cy="4754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2A6448-DB59-4ED4-BF71-25EC77CCD189}">
      <dsp:nvSpPr>
        <dsp:cNvPr id="0" name=""/>
        <dsp:cNvSpPr/>
      </dsp:nvSpPr>
      <dsp:spPr>
        <a:xfrm>
          <a:off x="4864608" y="1669097"/>
          <a:ext cx="1755648" cy="3177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951" tIns="0" rIns="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Good layout with readable language that cope with journal formatting and standards </a:t>
          </a:r>
          <a:endParaRPr lang="en-US" sz="2200" kern="1200" dirty="0"/>
        </a:p>
      </dsp:txBody>
      <dsp:txXfrm>
        <a:off x="4864608" y="1669097"/>
        <a:ext cx="1755648" cy="3177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6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4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1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6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8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7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3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8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9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0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4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cimagojr.com/journalrank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hyperlink" Target="https://beallslist.net/wp-content/uploads/2019/12/criteria-2015.pdf" TargetMode="External"/><Relationship Id="rId2" Type="http://schemas.openxmlformats.org/officeDocument/2006/relationships/hyperlink" Target="http://insightknowledge.co.uk/jhome.php?jid=2040-67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allslist.net/contact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://savvysciencepublisher.com/global-journal-of-oncologis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Find the Right Scopus Indexed Journals?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Samer Ali </a:t>
            </a:r>
            <a:r>
              <a:rPr lang="en-US" dirty="0" err="1" smtClean="0"/>
              <a:t>Al-shami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975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publish article in Scopus Journal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12759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99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quality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732600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118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publish in High quality Journals?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31586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220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to publish in High Impact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55349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324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Paper</a:t>
            </a:r>
            <a:br>
              <a:rPr lang="en-US" dirty="0" smtClean="0"/>
            </a:br>
            <a:r>
              <a:rPr lang="en-US" dirty="0" smtClean="0"/>
              <a:t>Q3 Q4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32216" y="533287"/>
            <a:ext cx="60960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Is a piece of paper that addresses literature gaps from specific country or industry and conducted with good methods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321620"/>
              </p:ext>
            </p:extLst>
          </p:nvPr>
        </p:nvGraphicFramePr>
        <p:xfrm>
          <a:off x="3633607" y="1125796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206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a good journal for language?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27" y="760012"/>
            <a:ext cx="7315200" cy="5120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Click </a:t>
            </a:r>
            <a:r>
              <a:rPr lang="en-US" dirty="0" err="1" smtClean="0"/>
              <a:t>Scimago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www.scimagojr.com/journalrank.php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2559" y="2612571"/>
            <a:ext cx="6988626" cy="2005012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 rot="20993548">
            <a:off x="3108961" y="1966180"/>
            <a:ext cx="1541417" cy="2024743"/>
          </a:xfrm>
          <a:prstGeom prst="wedgeEllipseCallout">
            <a:avLst>
              <a:gd name="adj1" fmla="val 106627"/>
              <a:gd name="adj2" fmla="val 5489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click all subject and select  social science 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7095793" y="2138974"/>
            <a:ext cx="1658983" cy="1476103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Customize the region if you want to Asian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8961119" y="2181497"/>
            <a:ext cx="1541417" cy="1433580"/>
          </a:xfrm>
          <a:prstGeom prst="wedgeEllipseCallout">
            <a:avLst>
              <a:gd name="adj1" fmla="val -49817"/>
              <a:gd name="adj2" fmla="val 6067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Select type journal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35827" y="50786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https://www.scimagojr.com/journalsearch.php?q=education&amp;page=2&amp;total_size=1278</a:t>
            </a:r>
          </a:p>
        </p:txBody>
      </p:sp>
      <p:sp>
        <p:nvSpPr>
          <p:cNvPr id="9" name="Rectangle 8"/>
          <p:cNvSpPr/>
          <p:nvPr/>
        </p:nvSpPr>
        <p:spPr>
          <a:xfrm>
            <a:off x="3635827" y="5880652"/>
            <a:ext cx="186461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/>
              </a:rPr>
              <a:t>51 - 100 of 1278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1011040" y="4617583"/>
            <a:ext cx="2144970" cy="1618931"/>
          </a:xfrm>
          <a:prstGeom prst="wedgeEllipseCallout">
            <a:avLst>
              <a:gd name="adj1" fmla="val 66225"/>
              <a:gd name="adj2" fmla="val 18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Education Journals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1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3780" y="4221071"/>
            <a:ext cx="661035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165" y="952500"/>
            <a:ext cx="5930537" cy="282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8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about Predatory Journals and how to avoid them</a:t>
            </a:r>
          </a:p>
          <a:p>
            <a:r>
              <a:rPr lang="en-US" dirty="0" smtClean="0"/>
              <a:t>Discuss about Blacklisted Scopus Journals and how to avoid the potential blacklisted and predatory journals </a:t>
            </a:r>
          </a:p>
          <a:p>
            <a:r>
              <a:rPr lang="en-US" dirty="0"/>
              <a:t>Discuss on How to </a:t>
            </a:r>
            <a:r>
              <a:rPr lang="en-US" dirty="0" smtClean="0"/>
              <a:t>find and Publish Article Scopus Journal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3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Predatory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Beall describe predatory publishers as outlets “which publish counterfeit journals to exploit the open-access model in which the author pays” and publishers that were “dishonest and lack </a:t>
            </a:r>
            <a:r>
              <a:rPr lang="en-US" dirty="0" smtClean="0"/>
              <a:t>transparency</a:t>
            </a:r>
          </a:p>
          <a:p>
            <a:endParaRPr lang="en-US" dirty="0"/>
          </a:p>
          <a:p>
            <a:r>
              <a:rPr lang="en-US" dirty="0"/>
              <a:t>https://beallslist.net/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AutoShape 2" descr="Open Access Publishing Beall Predatory Blog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942" y="3905745"/>
            <a:ext cx="1590675" cy="18192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57561" y="5151511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Beallslist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1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8"/>
            <a:ext cx="2947482" cy="240313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THE PREDATORY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JOURNALS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988195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038" y="3658775"/>
            <a:ext cx="3101363" cy="246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925" y="246437"/>
            <a:ext cx="2211766" cy="2888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 ARE THE PREDATORY PUBLISHERS ?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5166" y="1825625"/>
            <a:ext cx="5289321" cy="3223453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India, South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Asia, Nigeria, UK, Ontario, Australia, US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Expatriates in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Western countries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catering to their home countries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academic credit for “International” journals</a:t>
            </a:r>
          </a:p>
          <a:p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American Journal of _________ .</a:t>
            </a:r>
          </a:p>
          <a:p>
            <a:pPr marL="0" indent="0">
              <a:buNone/>
            </a:pPr>
            <a:endParaRPr lang="en-US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925" y="3428537"/>
            <a:ext cx="2211766" cy="33176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781839" y="5049078"/>
            <a:ext cx="50030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  <a:hlinkClick r:id="rId6"/>
              </a:rPr>
              <a:t>https://beallslist.net/contact/</a:t>
            </a:r>
            <a:endParaRPr lang="en-US" sz="2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marL="182880" lvl="0" indent="-18288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Wingdings 2" pitchFamily="18" charset="2"/>
              <a:buChar char=""/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  <a:hlinkClick r:id="rId7"/>
              </a:rPr>
              <a:t>https://beallslist.net/wp-content/uploads/2019/12/criteria-2015.pdf</a:t>
            </a:r>
            <a:endParaRPr lang="en-US" sz="2000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Blacklisted Journals by Scopus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422878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50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Test Engineering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505" y="849087"/>
            <a:ext cx="7094007" cy="513566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410790" y="3566160"/>
            <a:ext cx="2124044" cy="1113335"/>
          </a:xfrm>
          <a:prstGeom prst="wedgeRoundRectCallout">
            <a:avLst>
              <a:gd name="adj1" fmla="val 194093"/>
              <a:gd name="adj2" fmla="val 6900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published in 2019 more (323 articles) than citation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023" y="4841748"/>
            <a:ext cx="2762250" cy="1143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2562" y="4533219"/>
            <a:ext cx="1690318" cy="14515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25372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3200" dirty="0" smtClean="0"/>
              <a:t>Check Blacklisted and Discontinued Journals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279986"/>
            <a:ext cx="8490858" cy="5928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Rounded Rectangular Callout 6"/>
          <p:cNvSpPr/>
          <p:nvPr/>
        </p:nvSpPr>
        <p:spPr>
          <a:xfrm>
            <a:off x="7289074" y="694721"/>
            <a:ext cx="2207623" cy="914400"/>
          </a:xfrm>
          <a:prstGeom prst="wedgeRoundRectCallout">
            <a:avLst>
              <a:gd name="adj1" fmla="val -139176"/>
              <a:gd name="adj2" fmla="val -70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Login Scopus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7637417" y="5984748"/>
            <a:ext cx="2207623" cy="914400"/>
          </a:xfrm>
          <a:prstGeom prst="wedgeRoundRectCallout">
            <a:avLst>
              <a:gd name="adj1" fmla="val -139176"/>
              <a:gd name="adj2" fmla="val -70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Click content Coverage</a:t>
            </a:r>
          </a:p>
        </p:txBody>
      </p:sp>
    </p:spTree>
    <p:extLst>
      <p:ext uri="{BB962C8B-B14F-4D97-AF65-F5344CB8AC3E}">
        <p14:creationId xmlns:p14="http://schemas.microsoft.com/office/powerpoint/2010/main" val="249035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Check Blacklisted and Discontinued Journals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8738" y="2390830"/>
            <a:ext cx="7315200" cy="2066815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8682445" y="5542140"/>
            <a:ext cx="2207623" cy="914400"/>
          </a:xfrm>
          <a:prstGeom prst="wedgeRoundRectCallout">
            <a:avLst>
              <a:gd name="adj1" fmla="val -139176"/>
              <a:gd name="adj2" fmla="val -703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Download the list of discontinued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8063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137</TotalTime>
  <Words>407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Corbel</vt:lpstr>
      <vt:lpstr>Roboto</vt:lpstr>
      <vt:lpstr>Verdana</vt:lpstr>
      <vt:lpstr>Wingdings</vt:lpstr>
      <vt:lpstr>Wingdings 2</vt:lpstr>
      <vt:lpstr>Frame</vt:lpstr>
      <vt:lpstr>How to Find the Right Scopus Indexed Journals?</vt:lpstr>
      <vt:lpstr>Presentation Outline</vt:lpstr>
      <vt:lpstr>Predatory Journal</vt:lpstr>
      <vt:lpstr>WHAT ARE THE PREDATORY JOURNALS ?</vt:lpstr>
      <vt:lpstr>WHERE ARE THE PREDATORY PUBLISHERS ?</vt:lpstr>
      <vt:lpstr>Blacklisted Journals by Scopus</vt:lpstr>
      <vt:lpstr>Example Test Engineering   </vt:lpstr>
      <vt:lpstr>Check Blacklisted and Discontinued Journals</vt:lpstr>
      <vt:lpstr>Check Blacklisted and Discontinued Journals</vt:lpstr>
      <vt:lpstr>How to publish article in Scopus Journal</vt:lpstr>
      <vt:lpstr>High quality </vt:lpstr>
      <vt:lpstr>How to publish in High quality Journals?</vt:lpstr>
      <vt:lpstr>Strategy to publish in High Impact</vt:lpstr>
      <vt:lpstr>Acceptable Paper Q3 Q4 </vt:lpstr>
      <vt:lpstr>How to get a good journal for language?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SAMER ALI HUSSEIN AL-SHAMI</dc:creator>
  <cp:lastModifiedBy>DR. SAMER ALI HUSSEIN AL-SHAMI</cp:lastModifiedBy>
  <cp:revision>22</cp:revision>
  <dcterms:created xsi:type="dcterms:W3CDTF">2021-03-04T12:50:33Z</dcterms:created>
  <dcterms:modified xsi:type="dcterms:W3CDTF">2021-03-04T15:07:49Z</dcterms:modified>
</cp:coreProperties>
</file>